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7" r:id="rId5"/>
  </p:sldMasterIdLst>
  <p:notesMasterIdLst>
    <p:notesMasterId r:id="rId21"/>
  </p:notesMasterIdLst>
  <p:handoutMasterIdLst>
    <p:handoutMasterId r:id="rId22"/>
  </p:handoutMasterIdLst>
  <p:sldIdLst>
    <p:sldId id="1768" r:id="rId6"/>
    <p:sldId id="1769" r:id="rId7"/>
    <p:sldId id="1770" r:id="rId8"/>
    <p:sldId id="1771" r:id="rId9"/>
    <p:sldId id="1772" r:id="rId10"/>
    <p:sldId id="1780" r:id="rId11"/>
    <p:sldId id="1782" r:id="rId12"/>
    <p:sldId id="1773" r:id="rId13"/>
    <p:sldId id="1775" r:id="rId14"/>
    <p:sldId id="1776" r:id="rId15"/>
    <p:sldId id="1777" r:id="rId16"/>
    <p:sldId id="1778" r:id="rId17"/>
    <p:sldId id="1779" r:id="rId18"/>
    <p:sldId id="1781" r:id="rId19"/>
    <p:sldId id="1472" r:id="rId20"/>
  </p:sldIdLst>
  <p:sldSz cx="18288000" cy="9104313"/>
  <p:notesSz cx="6834188" cy="99790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5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7E"/>
    <a:srgbClr val="F675EC"/>
    <a:srgbClr val="B600C2"/>
    <a:srgbClr val="C67416"/>
    <a:srgbClr val="FFA122"/>
    <a:srgbClr val="F8921A"/>
    <a:srgbClr val="DABB5A"/>
    <a:srgbClr val="E40520"/>
    <a:srgbClr val="D4594A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10" autoAdjust="0"/>
    <p:restoredTop sz="96190" autoAdjust="0"/>
  </p:normalViewPr>
  <p:slideViewPr>
    <p:cSldViewPr snapToGrid="0">
      <p:cViewPr varScale="1">
        <p:scale>
          <a:sx n="93" d="100"/>
          <a:sy n="93" d="100"/>
        </p:scale>
        <p:origin x="6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68" y="208"/>
      </p:cViewPr>
      <p:guideLst>
        <p:guide orient="horz" pos="3143"/>
        <p:guide pos="215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71125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58CDE-C114-442B-91BB-C02E4A897291}" type="datetimeFigureOut">
              <a:rPr lang="de-DE" smtClean="0"/>
              <a:pPr/>
              <a:t>12.09.23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71125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94D9C-2044-4EEC-8AAC-456FB9F09C0A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105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2.png>
</file>

<file path=ppt/media/image13.sv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4.png>
</file>

<file path=ppt/media/image5.svg>
</file>

<file path=ppt/media/image6.png>
</file>

<file path=ppt/media/image7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1738313" y="0"/>
            <a:ext cx="10329863" cy="5141913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0" y="5676181"/>
            <a:ext cx="6834188" cy="3907841"/>
          </a:xfrm>
          <a:prstGeom prst="rect">
            <a:avLst/>
          </a:prstGeom>
        </p:spPr>
        <p:txBody>
          <a:bodyPr vert="horz" lIns="252000" tIns="45720" rIns="25200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71125" y="9750338"/>
            <a:ext cx="2961481" cy="2269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8432-0240-4102-B75D-1C8A47998186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9" name="Gerade Verbindung 8"/>
          <p:cNvCxnSpPr/>
          <p:nvPr/>
        </p:nvCxnSpPr>
        <p:spPr>
          <a:xfrm>
            <a:off x="0" y="5350005"/>
            <a:ext cx="683418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8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Bef>
        <a:spcPts val="1200"/>
      </a:spcBef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1pPr>
    <a:lvl2pPr marL="171450" indent="-171450" algn="l" defTabSz="914400" rtl="0" eaLnBrk="1" latinLnBrk="0" hangingPunct="1">
      <a:spcBef>
        <a:spcPts val="1200"/>
      </a:spcBef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2pPr>
    <a:lvl3pPr marL="361950" indent="-190500" algn="l" defTabSz="914400" rtl="0" eaLnBrk="1" latinLnBrk="0" hangingPunct="1">
      <a:spcBef>
        <a:spcPts val="600"/>
      </a:spcBef>
      <a:buFont typeface="Arial" pitchFamily="34" charset="0"/>
      <a:buChar char="•"/>
      <a:tabLst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3pPr>
    <a:lvl4pPr marL="533400" indent="-171450" algn="l" defTabSz="914400" rtl="0" eaLnBrk="1" latinLnBrk="0" hangingPunct="1"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rgbClr val="535353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38313" y="0"/>
            <a:ext cx="10329863" cy="5141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878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emf"/><Relationship Id="rId7" Type="http://schemas.openxmlformats.org/officeDocument/2006/relationships/image" Target="../media/image5.sv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7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sv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8.emf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svg"/><Relationship Id="rId9" Type="http://schemas.openxmlformats.org/officeDocument/2006/relationships/image" Target="../media/image11.emf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A29DD979-3A54-48A6-A22A-FDC5A1B3EE0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461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092D89D9-1FD6-4D2F-9D09-5F0F2B710871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69AB79E-654E-403C-A81E-D3FFF90DE5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51451F8-AE7E-41C2-969E-8B96A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481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D24153-0811-4AB1-83A2-DDBC4141CA8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E9EE54-3057-4CAA-BFBD-6591E6965A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AD720BF1-7F7D-40C8-8722-1457C24E5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41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BF6EC13-A217-46FF-B833-15F4E80EE92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943D0A-B558-4E95-97AB-CAECC108DC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D6023618-6CC9-493B-93D5-C80CC5B51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229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1F0E14E-85EE-4A7A-9031-446A3D03915F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FC0A1987-A0F7-48BE-80A5-6722510945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A1CCB88-124B-480F-9286-2866580935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11E6D8D-37CE-4FEF-A990-15667DCD6C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DDEE0E11-E8D8-4077-85B7-406F19EB2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7C13BF8C-866F-4A9D-9F03-D9C153D96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4742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C67582C-2D49-48EE-B03E-1B6C28A3A250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47DFC092-A942-4224-B76B-183ACC3B8E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8" name="Titel 1">
            <a:extLst>
              <a:ext uri="{FF2B5EF4-FFF2-40B4-BE49-F238E27FC236}">
                <a16:creationId xmlns:a16="http://schemas.microsoft.com/office/drawing/2014/main" id="{CA15387C-2715-4DAC-B6D7-ADA2AA2CA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08DF3C16-9D31-4812-8763-A8FB7F96ED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B8CB4D-28D3-4DE4-8587-1696B5BFD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7520853E-47E9-4612-97E1-8AB2BA1D1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6429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5C66A956-B0FF-4319-9B71-E4531186362B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DE85DEA6-17F2-4AFC-BC2F-05A406D4BC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3369EA8D-B86D-4B83-BB75-16A59680A7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C96C2F84-0FF5-4C9E-AF01-D500921931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5DC4A7-5535-4FCE-BB48-E802E6205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774571A-8C5E-44A5-A068-8AA7E65AE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134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01AC582-1C43-4B27-92CD-CC98F881CFD3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1343DAFB-CFA7-4C3E-BB19-0EF647D01D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9EB3827D-7209-4D67-8A7F-93493C8072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D56F2200-CFDD-4F9C-A826-D2A5163006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00ABE1D4-35DF-451B-A8F6-603A16531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B3A3C30-14AE-4792-A8EB-78D8015A1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95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09447A5-C892-3043-9491-E871416C3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1418744"/>
            <a:ext cx="17383842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993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0845DB9C-1CC1-4BF6-BC71-6EECD640F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2015" y="212339"/>
            <a:ext cx="14471866" cy="1459890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40AFFC1-5C34-4994-BF5F-AD132A511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C6124B7C-A990-4786-B7E0-E4D8D544D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7DA6385C-DBEB-4C72-9F77-F4103A640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80FF614-42F1-5C47-936E-342A3AE25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2007069"/>
            <a:ext cx="17383842" cy="6215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84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>
            <a:lvl1pPr algn="l">
              <a:defRPr/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85F5376-6C35-9A41-A458-143BD897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34272B0-8383-0846-A1FC-1CB41AD7A52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532014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ABC4780B-F1F8-1A4B-A400-06F841801BC2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303866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318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B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2D58D1A-EBC9-4981-9A96-3DD3C08234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602435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7">
            <a:extLst>
              <a:ext uri="{FF2B5EF4-FFF2-40B4-BE49-F238E27FC236}">
                <a16:creationId xmlns:a16="http://schemas.microsoft.com/office/drawing/2014/main" id="{A246EF04-7AB8-41B9-8397-57D4D4D071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3420653" y="1418750"/>
            <a:ext cx="4259322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3" name="Bildplatzhalter 7">
            <a:extLst>
              <a:ext uri="{FF2B5EF4-FFF2-40B4-BE49-F238E27FC236}">
                <a16:creationId xmlns:a16="http://schemas.microsoft.com/office/drawing/2014/main" id="{F009CE96-EDBA-46E1-8BE6-3764D0A87F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26746" y="4097069"/>
            <a:ext cx="3877608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4" name="Bildplatzhalter 7">
            <a:extLst>
              <a:ext uri="{FF2B5EF4-FFF2-40B4-BE49-F238E27FC236}">
                <a16:creationId xmlns:a16="http://schemas.microsoft.com/office/drawing/2014/main" id="{06FDF7DB-374E-46E3-9ACF-59C3DC604A8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3420653" y="4649809"/>
            <a:ext cx="4259322" cy="251038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07E86153-C323-4264-B22F-AEF5D7A9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E479F8CE-C5CB-47A3-91D9-F3C4BBCE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AD49767D-4A65-4126-9DF4-01018EB1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90C427C8-2741-724B-9628-2422BD9EC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1" name="Bildplatzhalter 7">
            <a:extLst>
              <a:ext uri="{FF2B5EF4-FFF2-40B4-BE49-F238E27FC236}">
                <a16:creationId xmlns:a16="http://schemas.microsoft.com/office/drawing/2014/main" id="{78588EE9-BF7D-D849-B737-57C402339B8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26748" y="1418746"/>
            <a:ext cx="3877608" cy="2509188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22" name="Bildplatzhalter 7">
            <a:extLst>
              <a:ext uri="{FF2B5EF4-FFF2-40B4-BE49-F238E27FC236}">
                <a16:creationId xmlns:a16="http://schemas.microsoft.com/office/drawing/2014/main" id="{4B763E0A-146D-7D44-BBCD-B077402437F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32015" y="1418750"/>
            <a:ext cx="8578438" cy="5741445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4827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8"/>
          <p:cNvSpPr>
            <a:spLocks noGrp="1"/>
          </p:cNvSpPr>
          <p:nvPr>
            <p:ph sz="quarter" idx="17"/>
          </p:nvPr>
        </p:nvSpPr>
        <p:spPr>
          <a:xfrm>
            <a:off x="532012" y="4119251"/>
            <a:ext cx="16302320" cy="8658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2458406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21184" y="517334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D0CC3800-DF97-E340-AD61-35C134DA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063538CD-B88E-E148-9EB7-3FAE9E8C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0419B832-494C-0B40-903A-4AD5A587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16FD33CA-3A33-F341-8E19-BB81280A0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9" name="Inhaltsplatzhalter 2">
            <a:extLst>
              <a:ext uri="{FF2B5EF4-FFF2-40B4-BE49-F238E27FC236}">
                <a16:creationId xmlns:a16="http://schemas.microsoft.com/office/drawing/2014/main" id="{080D1A91-EC3B-3C4F-ACB4-BB3BC6D7F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4"/>
            <a:ext cx="16302320" cy="8513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1194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594697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D7805B6F-4861-7347-9C97-EDF9ADB6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D4D68F10-9007-3848-8395-953654E57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C576A2A5-D3A3-0E4F-AAEA-6FF9E38D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7FF42DDC-53FA-F04A-9E77-9323D41C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42BB6BFF-C8C2-2F43-89AE-1D4F8B0BE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3"/>
            <a:ext cx="16302320" cy="4392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14701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04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CEADDCB-7D21-435A-AE0F-ADB12F7ED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88890B-5B56-4165-9978-173138E34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12235A-B783-4A55-B666-3BF9867C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136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045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61E9220-6A60-446D-8BAA-B69D4A8053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22"/>
            <a:ext cx="18288000" cy="909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970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F34E63E-B948-7C4D-81D0-A899CEB82F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749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610CE57-631B-1F4A-9DAE-B5BF9B1A2F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451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5BB802A0-5BB8-4824-A8BC-673A16C35E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5" y="1486123"/>
            <a:ext cx="17397214" cy="6783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2782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9434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EE116146-E8B1-4617-8971-BD3AC89F3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3" y="158188"/>
            <a:ext cx="14471866" cy="976686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2F00A3AA-D5FA-489A-81ED-184C91BCAB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3" y="1535374"/>
            <a:ext cx="8145210" cy="6631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Bildplatzhalter 7">
            <a:extLst>
              <a:ext uri="{FF2B5EF4-FFF2-40B4-BE49-F238E27FC236}">
                <a16:creationId xmlns:a16="http://schemas.microsoft.com/office/drawing/2014/main" id="{9A742A66-B2CB-4A90-A622-587833F782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44231" y="1515546"/>
            <a:ext cx="8971622" cy="663113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49" y="8341718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66"/>
            <a:ext cx="14095420" cy="486124"/>
          </a:xfrm>
        </p:spPr>
        <p:txBody>
          <a:bodyPr/>
          <a:lstStyle/>
          <a:p>
            <a:r>
              <a:rPr lang="de-DE"/>
              <a:t>Location Analytics – Real-Time Geofencing using Kafka</a:t>
            </a: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0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2726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C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63F2A91-ABA0-4892-B668-472A0FE7033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67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Referent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0DCD5C4-8BD2-455F-ABCB-3179D310497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620954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F1780E6-DE2C-284F-91B8-5F08971F257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02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B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5E6BAEBB-49B4-4A40-B56E-93D5B44B1845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8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C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A95BD248-4519-5541-9DD6-8772D11EFAA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549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eferent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8F69D3-E6CD-F342-9D6C-09A4ED564B3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43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B1A05EC-2898-40B2-AA4A-813F3782CFBF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A7EEA1F-718B-4D8D-A87C-5BCF3B5148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62F7C8C-B66A-4CA3-BD15-B2603BB1A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22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829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B473E93-FC20-4D08-8713-3AE69D77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7" y="272674"/>
            <a:ext cx="14331142" cy="676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8BB577-A660-4EF7-A95E-748B9B583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2015" y="1189033"/>
            <a:ext cx="17383842" cy="7021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CB7A18-A8DC-4D2B-8684-60DF641BFE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F19595-8AAD-48F1-B231-FC318D1A3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CD6109-0C89-455B-8E7D-82B3678C3B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4814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CB8785-1E02-41B8-87DE-5367246382A1}"/>
              </a:ext>
            </a:extLst>
          </p:cNvPr>
          <p:cNvPicPr>
            <a:picLocks noChangeAspect="1"/>
          </p:cNvPicPr>
          <p:nvPr userDrawn="1"/>
        </p:nvPicPr>
        <p:blipFill>
          <a:blip r:embed="rId3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5154836" y="323827"/>
            <a:ext cx="2761020" cy="48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0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39" r:id="rId2"/>
    <p:sldLayoutId id="2147483741" r:id="rId3"/>
    <p:sldLayoutId id="2147483742" r:id="rId4"/>
    <p:sldLayoutId id="2147483763" r:id="rId5"/>
    <p:sldLayoutId id="2147483764" r:id="rId6"/>
    <p:sldLayoutId id="2147483765" r:id="rId7"/>
    <p:sldLayoutId id="2147483766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43" r:id="rId17"/>
    <p:sldLayoutId id="2147483752" r:id="rId18"/>
    <p:sldLayoutId id="2147483753" r:id="rId19"/>
    <p:sldLayoutId id="2147483755" r:id="rId20"/>
    <p:sldLayoutId id="2147483761" r:id="rId21"/>
    <p:sldLayoutId id="2147483762" r:id="rId22"/>
    <p:sldLayoutId id="2147483734" r:id="rId23"/>
    <p:sldLayoutId id="2147483760" r:id="rId24"/>
    <p:sldLayoutId id="2147483756" r:id="rId25"/>
    <p:sldLayoutId id="2147483757" r:id="rId26"/>
    <p:sldLayoutId id="2147483758" r:id="rId27"/>
    <p:sldLayoutId id="2147483767" r:id="rId28"/>
    <p:sldLayoutId id="2147483768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9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9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9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9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18.png"/><Relationship Id="rId9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18.png"/><Relationship Id="rId9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/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  <a:stCxn id="5" idx="3"/>
            <a:endCxn id="100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an 29"/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5" name="AutoShape 4"/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59" name="Straight Arrow Connector 58"/>
          <p:cNvCxnSpPr>
            <a:cxnSpLocks/>
            <a:stCxn id="55" idx="3"/>
            <a:endCxn id="100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1" name="Can 20"/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3" name="Straight Arrow Connector 22"/>
          <p:cNvCxnSpPr>
            <a:cxnSpLocks/>
            <a:stCxn id="30" idx="1"/>
            <a:endCxn id="20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cxnSpLocks/>
            <a:stCxn id="20" idx="3"/>
            <a:endCxn id="21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33" name="Can 32"/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35" name="Straight Arrow Connector 34"/>
          <p:cNvCxnSpPr>
            <a:cxnSpLocks/>
            <a:stCxn id="28" idx="3"/>
            <a:endCxn id="33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38" name="Straight Arrow Connector 37"/>
          <p:cNvCxnSpPr>
            <a:cxnSpLocks/>
            <a:stCxn id="32" idx="4"/>
            <a:endCxn id="37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/>
            <a:stCxn id="37" idx="3"/>
            <a:endCxn id="126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48" name="Straight Arrow Connector 47"/>
          <p:cNvCxnSpPr>
            <a:cxnSpLocks/>
            <a:stCxn id="126" idx="1"/>
            <a:endCxn id="4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79869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  <a:stCxn id="33" idx="1"/>
            <a:endCxn id="4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60" name="Straight Arrow Connector 59"/>
          <p:cNvCxnSpPr>
            <a:cxnSpLocks/>
            <a:stCxn id="44" idx="3"/>
            <a:endCxn id="5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cxnSp>
        <p:nvCxnSpPr>
          <p:cNvPr id="67" name="Straight Arrow Connector 66"/>
          <p:cNvCxnSpPr>
            <a:cxnSpLocks/>
            <a:stCxn id="21" idx="1"/>
            <a:endCxn id="28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AutoShape 4">
            <a:extLst>
              <a:ext uri="{FF2B5EF4-FFF2-40B4-BE49-F238E27FC236}">
                <a16:creationId xmlns:a16="http://schemas.microsoft.com/office/drawing/2014/main" id="{142B9B8A-CB0A-EA4A-A0B8-6AB8302EAD7D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9DED538-90FE-DA48-9B53-95BFA8479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74" name="Straight Arrow Connector 6">
            <a:extLst>
              <a:ext uri="{FF2B5EF4-FFF2-40B4-BE49-F238E27FC236}">
                <a16:creationId xmlns:a16="http://schemas.microsoft.com/office/drawing/2014/main" id="{F3FF884B-9CC9-8D46-878C-2024D794D22E}"/>
              </a:ext>
            </a:extLst>
          </p:cNvPr>
          <p:cNvCxnSpPr>
            <a:cxnSpLocks/>
            <a:stCxn id="65" idx="3"/>
            <a:endCxn id="100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C63CD4-A8DA-284C-8C11-AE7F4B3B30CB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:a16="http://schemas.microsoft.com/office/drawing/2014/main" id="{7C4F3266-3782-8041-B43E-1AF78CE5C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CD911221-A822-004B-A820-3DEFEEBAC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EB265343-CBF1-0948-B885-6DD7FE9F0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hnliches Foto">
            <a:extLst>
              <a:ext uri="{FF2B5EF4-FFF2-40B4-BE49-F238E27FC236}">
                <a16:creationId xmlns:a16="http://schemas.microsoft.com/office/drawing/2014/main" id="{0DB30C8E-F6A2-6842-8076-98046FDC7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20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hnliches Foto">
            <a:extLst>
              <a:ext uri="{FF2B5EF4-FFF2-40B4-BE49-F238E27FC236}">
                <a16:creationId xmlns:a16="http://schemas.microsoft.com/office/drawing/2014/main" id="{A67156AB-2085-9C45-9036-188F05EE3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7828" y="6039076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6" descr="hnliches Foto">
            <a:extLst>
              <a:ext uri="{FF2B5EF4-FFF2-40B4-BE49-F238E27FC236}">
                <a16:creationId xmlns:a16="http://schemas.microsoft.com/office/drawing/2014/main" id="{6ECD55A4-2E42-6941-AA36-9ADF89230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4664" y="227625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ksqlDB (@ksqlDB) | Twitter">
            <a:extLst>
              <a:ext uri="{FF2B5EF4-FFF2-40B4-BE49-F238E27FC236}">
                <a16:creationId xmlns:a16="http://schemas.microsoft.com/office/drawing/2014/main" id="{B5A08678-1E61-CC40-BF8E-C210C8F40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2" descr="ksqlDB (@ksqlDB) | Twitter">
            <a:extLst>
              <a:ext uri="{FF2B5EF4-FFF2-40B4-BE49-F238E27FC236}">
                <a16:creationId xmlns:a16="http://schemas.microsoft.com/office/drawing/2014/main" id="{F26F09D9-BE63-5B4C-9BFC-22BACD668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9" name="Picture 2" descr="ksqlDB (@ksqlDB) | Twitter">
            <a:extLst>
              <a:ext uri="{FF2B5EF4-FFF2-40B4-BE49-F238E27FC236}">
                <a16:creationId xmlns:a16="http://schemas.microsoft.com/office/drawing/2014/main" id="{74DB272B-99BF-5641-A3AF-3097F922F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F8C966EE-331A-8044-85E1-7DDA15D0FB92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7775323-1F80-E340-B288-C2FE65A4788A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932C2FBC-BC6F-4548-B798-F68872E15412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63" name="Picture 2" descr="ksqlDB (@ksqlDB) | Twitter">
            <a:extLst>
              <a:ext uri="{FF2B5EF4-FFF2-40B4-BE49-F238E27FC236}">
                <a16:creationId xmlns:a16="http://schemas.microsoft.com/office/drawing/2014/main" id="{4CCE0C53-F410-384F-B144-2C49A63E1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8" name="Straight Arrow Connector 28">
            <a:extLst>
              <a:ext uri="{FF2B5EF4-FFF2-40B4-BE49-F238E27FC236}">
                <a16:creationId xmlns:a16="http://schemas.microsoft.com/office/drawing/2014/main" id="{42897DF1-DDF4-BC41-86CC-901B5928675B}"/>
              </a:ext>
            </a:extLst>
          </p:cNvPr>
          <p:cNvCxnSpPr>
            <a:cxnSpLocks/>
            <a:stCxn id="33" idx="1"/>
            <a:endCxn id="62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9391C783-CBFA-F648-A276-D08CE7F9CDD8}"/>
              </a:ext>
            </a:extLst>
          </p:cNvPr>
          <p:cNvSpPr/>
          <p:nvPr/>
        </p:nvSpPr>
        <p:spPr>
          <a:xfrm rot="5400000">
            <a:off x="15535929" y="4197379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9" name="Straight Arrow Connector 28">
            <a:extLst>
              <a:ext uri="{FF2B5EF4-FFF2-40B4-BE49-F238E27FC236}">
                <a16:creationId xmlns:a16="http://schemas.microsoft.com/office/drawing/2014/main" id="{5D43820B-8D73-3A4C-853C-B4C8F75FEFFD}"/>
              </a:ext>
            </a:extLst>
          </p:cNvPr>
          <p:cNvCxnSpPr>
            <a:cxnSpLocks/>
            <a:stCxn id="62" idx="3"/>
            <a:endCxn id="77" idx="3"/>
          </p:cNvCxnSpPr>
          <p:nvPr/>
        </p:nvCxnSpPr>
        <p:spPr>
          <a:xfrm flipV="1">
            <a:off x="14415452" y="4699229"/>
            <a:ext cx="780627" cy="132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FC7D0FB2-4FEB-D144-BD11-5C704692249D}"/>
              </a:ext>
            </a:extLst>
          </p:cNvPr>
          <p:cNvSpPr txBox="1"/>
          <p:nvPr/>
        </p:nvSpPr>
        <p:spPr>
          <a:xfrm>
            <a:off x="15130755" y="4962144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6" name="Picture 2" descr="ksqlDB (@ksqlDB) | Twitter">
            <a:extLst>
              <a:ext uri="{FF2B5EF4-FFF2-40B4-BE49-F238E27FC236}">
                <a16:creationId xmlns:a16="http://schemas.microsoft.com/office/drawing/2014/main" id="{820C221A-7B4C-E949-A428-5EAA0A83C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2904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Can 103">
            <a:extLst>
              <a:ext uri="{FF2B5EF4-FFF2-40B4-BE49-F238E27FC236}">
                <a16:creationId xmlns:a16="http://schemas.microsoft.com/office/drawing/2014/main" id="{6CC8EEE4-F5F6-124E-A969-0A22F7162C8D}"/>
              </a:ext>
            </a:extLst>
          </p:cNvPr>
          <p:cNvSpPr/>
          <p:nvPr/>
        </p:nvSpPr>
        <p:spPr>
          <a:xfrm rot="5400000">
            <a:off x="12066501" y="22503"/>
            <a:ext cx="216000" cy="90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Raw</a:t>
            </a:r>
          </a:p>
        </p:txBody>
      </p:sp>
      <p:sp>
        <p:nvSpPr>
          <p:cNvPr id="105" name="Can 104">
            <a:extLst>
              <a:ext uri="{FF2B5EF4-FFF2-40B4-BE49-F238E27FC236}">
                <a16:creationId xmlns:a16="http://schemas.microsoft.com/office/drawing/2014/main" id="{FE375AAD-3E48-434A-8C75-A2C1884352AD}"/>
              </a:ext>
            </a:extLst>
          </p:cNvPr>
          <p:cNvSpPr/>
          <p:nvPr/>
        </p:nvSpPr>
        <p:spPr>
          <a:xfrm rot="5400000">
            <a:off x="13100280" y="22503"/>
            <a:ext cx="216000" cy="900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Refined</a:t>
            </a:r>
          </a:p>
        </p:txBody>
      </p:sp>
      <p:sp>
        <p:nvSpPr>
          <p:cNvPr id="106" name="Can 105">
            <a:extLst>
              <a:ext uri="{FF2B5EF4-FFF2-40B4-BE49-F238E27FC236}">
                <a16:creationId xmlns:a16="http://schemas.microsoft.com/office/drawing/2014/main" id="{5DA82BDD-D749-6C4E-B740-131014900EC1}"/>
              </a:ext>
            </a:extLst>
          </p:cNvPr>
          <p:cNvSpPr/>
          <p:nvPr/>
        </p:nvSpPr>
        <p:spPr>
          <a:xfrm rot="5400000">
            <a:off x="14134059" y="22503"/>
            <a:ext cx="216000" cy="9000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1050" b="1" dirty="0">
                <a:solidFill>
                  <a:schemeClr val="bg1"/>
                </a:solidFill>
              </a:rPr>
              <a:t>Usage </a:t>
            </a:r>
            <a:r>
              <a:rPr lang="en-GB" sz="1050" b="1" dirty="0" err="1">
                <a:solidFill>
                  <a:schemeClr val="bg1"/>
                </a:solidFill>
              </a:rPr>
              <a:t>Opt</a:t>
            </a:r>
            <a:endParaRPr lang="en-GB" sz="1050" b="1" dirty="0">
              <a:solidFill>
                <a:schemeClr val="bg1"/>
              </a:solidFill>
            </a:endParaRPr>
          </a:p>
        </p:txBody>
      </p:sp>
      <p:sp>
        <p:nvSpPr>
          <p:cNvPr id="84" name="Can 83">
            <a:extLst>
              <a:ext uri="{FF2B5EF4-FFF2-40B4-BE49-F238E27FC236}">
                <a16:creationId xmlns:a16="http://schemas.microsoft.com/office/drawing/2014/main" id="{EC5F50D1-1846-2C46-A41D-F24796652725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100" name="Can 99">
            <a:extLst>
              <a:ext uri="{FF2B5EF4-FFF2-40B4-BE49-F238E27FC236}">
                <a16:creationId xmlns:a16="http://schemas.microsoft.com/office/drawing/2014/main" id="{DD0EE839-D503-A447-947C-AB042FC960DA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tracking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2A7FE7CA-99CF-E54C-94BF-B4576B8EF7CA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E000719-71CA-114B-A420-DD9A17292CF8}"/>
              </a:ext>
            </a:extLst>
          </p:cNvPr>
          <p:cNvCxnSpPr>
            <a:cxnSpLocks/>
            <a:stCxn id="100" idx="1"/>
            <a:endCxn id="107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5717127-9A69-6B43-A612-D0128D1B75B2}"/>
              </a:ext>
            </a:extLst>
          </p:cNvPr>
          <p:cNvCxnSpPr>
            <a:cxnSpLocks/>
            <a:stCxn id="107" idx="3"/>
            <a:endCxn id="30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17454BF6-A3C4-304C-9E28-CB69041B0706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667DE95-3BFA-DF47-A20C-9DFC372C9E1A}"/>
              </a:ext>
            </a:extLst>
          </p:cNvPr>
          <p:cNvCxnSpPr>
            <a:cxnSpLocks/>
            <a:stCxn id="112" idx="3"/>
            <a:endCxn id="21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01020E9C-748C-4A4C-937D-930ED134FF6F}"/>
              </a:ext>
            </a:extLst>
          </p:cNvPr>
          <p:cNvCxnSpPr>
            <a:cxnSpLocks/>
            <a:stCxn id="84" idx="1"/>
            <a:endCxn id="112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Can 125">
            <a:extLst>
              <a:ext uri="{FF2B5EF4-FFF2-40B4-BE49-F238E27FC236}">
                <a16:creationId xmlns:a16="http://schemas.microsoft.com/office/drawing/2014/main" id="{AAC4255F-8332-8445-B8A4-CF27CC21FC1B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27" name="Can 126">
            <a:extLst>
              <a:ext uri="{FF2B5EF4-FFF2-40B4-BE49-F238E27FC236}">
                <a16:creationId xmlns:a16="http://schemas.microsoft.com/office/drawing/2014/main" id="{1FD3388C-D9CE-5D48-8571-8C04B12977A1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37" name="Can 136">
            <a:extLst>
              <a:ext uri="{FF2B5EF4-FFF2-40B4-BE49-F238E27FC236}">
                <a16:creationId xmlns:a16="http://schemas.microsoft.com/office/drawing/2014/main" id="{56EFC5EB-5BD7-A24C-A737-D5BCD1BEB0FA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141" name="AutoShape 4">
            <a:extLst>
              <a:ext uri="{FF2B5EF4-FFF2-40B4-BE49-F238E27FC236}">
                <a16:creationId xmlns:a16="http://schemas.microsoft.com/office/drawing/2014/main" id="{62455F9C-D47D-2A49-B9BF-6C3453FD826C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142" name="Picture 141">
            <a:extLst>
              <a:ext uri="{FF2B5EF4-FFF2-40B4-BE49-F238E27FC236}">
                <a16:creationId xmlns:a16="http://schemas.microsoft.com/office/drawing/2014/main" id="{3BAC4735-E010-A14F-AD7C-4AA20AC54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143" name="Straight Arrow Connector 6">
            <a:extLst>
              <a:ext uri="{FF2B5EF4-FFF2-40B4-BE49-F238E27FC236}">
                <a16:creationId xmlns:a16="http://schemas.microsoft.com/office/drawing/2014/main" id="{FD24C76F-04C2-D748-BE24-597C26B50191}"/>
              </a:ext>
            </a:extLst>
          </p:cNvPr>
          <p:cNvCxnSpPr>
            <a:cxnSpLocks/>
            <a:stCxn id="141" idx="3"/>
            <a:endCxn id="15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AutoShape 4">
            <a:extLst>
              <a:ext uri="{FF2B5EF4-FFF2-40B4-BE49-F238E27FC236}">
                <a16:creationId xmlns:a16="http://schemas.microsoft.com/office/drawing/2014/main" id="{DB8A72A2-06BD-1444-9FA6-9E285CB9D5B4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A5DAAF34-1B07-834C-BB3F-77DCFC2EC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146" name="Straight Arrow Connector 58">
            <a:extLst>
              <a:ext uri="{FF2B5EF4-FFF2-40B4-BE49-F238E27FC236}">
                <a16:creationId xmlns:a16="http://schemas.microsoft.com/office/drawing/2014/main" id="{D7CE436C-748E-5148-BA7B-38168D0AC530}"/>
              </a:ext>
            </a:extLst>
          </p:cNvPr>
          <p:cNvCxnSpPr>
            <a:cxnSpLocks/>
            <a:stCxn id="144" idx="3"/>
            <a:endCxn id="15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AutoShape 4">
            <a:extLst>
              <a:ext uri="{FF2B5EF4-FFF2-40B4-BE49-F238E27FC236}">
                <a16:creationId xmlns:a16="http://schemas.microsoft.com/office/drawing/2014/main" id="{36CE0BB8-B5C9-9B42-A721-28CAE6B14552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BFDD4300-07A7-3D4C-BD79-D9E6E6345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150" name="Straight Arrow Connector 6">
            <a:extLst>
              <a:ext uri="{FF2B5EF4-FFF2-40B4-BE49-F238E27FC236}">
                <a16:creationId xmlns:a16="http://schemas.microsoft.com/office/drawing/2014/main" id="{B79C40DF-AB32-014A-97AC-487D861125FE}"/>
              </a:ext>
            </a:extLst>
          </p:cNvPr>
          <p:cNvCxnSpPr>
            <a:cxnSpLocks/>
            <a:stCxn id="148" idx="3"/>
            <a:endCxn id="15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768CB687-1B8F-EF48-AD44-BA3D0F7751BD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2" name="AutoShape 4">
            <a:extLst>
              <a:ext uri="{FF2B5EF4-FFF2-40B4-BE49-F238E27FC236}">
                <a16:creationId xmlns:a16="http://schemas.microsoft.com/office/drawing/2014/main" id="{E64C9A9F-BCDE-4D43-8FD6-1FA01BE4FF0C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A5F8345F-723A-0545-AEC2-606C03E3AA9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1049" name="Multi-document 1048">
            <a:extLst>
              <a:ext uri="{FF2B5EF4-FFF2-40B4-BE49-F238E27FC236}">
                <a16:creationId xmlns:a16="http://schemas.microsoft.com/office/drawing/2014/main" id="{66E39D24-2C4D-6246-B6D2-04CF93D54B74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169" name="Straight Arrow Connector 6">
            <a:extLst>
              <a:ext uri="{FF2B5EF4-FFF2-40B4-BE49-F238E27FC236}">
                <a16:creationId xmlns:a16="http://schemas.microsoft.com/office/drawing/2014/main" id="{004AE517-7FAF-6242-865A-CA5DA6C1F4B9}"/>
              </a:ext>
            </a:extLst>
          </p:cNvPr>
          <p:cNvCxnSpPr>
            <a:cxnSpLocks/>
            <a:stCxn id="152" idx="3"/>
            <a:endCxn id="1049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7D0FEEA4-8E01-F243-BB99-68700C3C4FE1}"/>
              </a:ext>
            </a:extLst>
          </p:cNvPr>
          <p:cNvCxnSpPr>
            <a:cxnSpLocks/>
            <a:stCxn id="1049" idx="3"/>
            <a:endCxn id="157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8B5CD17A-7DD6-3B4B-B418-2278366516E1}"/>
              </a:ext>
            </a:extLst>
          </p:cNvPr>
          <p:cNvCxnSpPr>
            <a:cxnSpLocks/>
            <a:stCxn id="157" idx="3"/>
            <a:endCxn id="84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8" name="Picture 6" descr="hnliches Foto">
            <a:extLst>
              <a:ext uri="{FF2B5EF4-FFF2-40B4-BE49-F238E27FC236}">
                <a16:creationId xmlns:a16="http://schemas.microsoft.com/office/drawing/2014/main" id="{7C0B58C8-1295-2449-862E-33EFD56AE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9" name="Picture 188">
            <a:extLst>
              <a:ext uri="{FF2B5EF4-FFF2-40B4-BE49-F238E27FC236}">
                <a16:creationId xmlns:a16="http://schemas.microsoft.com/office/drawing/2014/main" id="{5010413F-95E4-C840-AB6B-D4D65EC03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1068" name="Rounded Rectangle 1067">
            <a:extLst>
              <a:ext uri="{FF2B5EF4-FFF2-40B4-BE49-F238E27FC236}">
                <a16:creationId xmlns:a16="http://schemas.microsoft.com/office/drawing/2014/main" id="{F1115611-21B7-4144-9379-5A63BE8EEDFC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sp>
        <p:nvSpPr>
          <p:cNvPr id="194" name="Rounded Rectangle 193">
            <a:extLst>
              <a:ext uri="{FF2B5EF4-FFF2-40B4-BE49-F238E27FC236}">
                <a16:creationId xmlns:a16="http://schemas.microsoft.com/office/drawing/2014/main" id="{1198B67B-3AF6-FD4C-BD8A-3FA820262ED6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sp>
        <p:nvSpPr>
          <p:cNvPr id="195" name="Rounded Rectangle 194">
            <a:extLst>
              <a:ext uri="{FF2B5EF4-FFF2-40B4-BE49-F238E27FC236}">
                <a16:creationId xmlns:a16="http://schemas.microsoft.com/office/drawing/2014/main" id="{F6EE2318-1923-6E40-95E6-29E9D3595270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471FD9B5-2B56-854A-B2AD-1C3EF7E9F6D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pic>
        <p:nvPicPr>
          <p:cNvPr id="153" name="Picture 2" descr="Truck Icon 869308">
            <a:extLst>
              <a:ext uri="{FF2B5EF4-FFF2-40B4-BE49-F238E27FC236}">
                <a16:creationId xmlns:a16="http://schemas.microsoft.com/office/drawing/2014/main" id="{2C09EE89-C2F6-1A44-A0E2-32A43DDA9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4" name="Picture 4" descr="Truck Icon 2300420">
            <a:extLst>
              <a:ext uri="{FF2B5EF4-FFF2-40B4-BE49-F238E27FC236}">
                <a16:creationId xmlns:a16="http://schemas.microsoft.com/office/drawing/2014/main" id="{AB9FA501-4F0E-084F-97FD-615E42BD1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4B5BD10-80D0-D744-BAA2-7F7EC559536E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EFAA2B79-D6B5-5644-B523-DCCA133C507E}"/>
              </a:ext>
            </a:extLst>
          </p:cNvPr>
          <p:cNvCxnSpPr>
            <a:cxnSpLocks/>
            <a:stCxn id="137" idx="4"/>
            <a:endCxn id="230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4" name="Picture 233">
            <a:extLst>
              <a:ext uri="{FF2B5EF4-FFF2-40B4-BE49-F238E27FC236}">
                <a16:creationId xmlns:a16="http://schemas.microsoft.com/office/drawing/2014/main" id="{98108F9E-233D-1E4D-ADDF-7FBC307FE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pic>
        <p:nvPicPr>
          <p:cNvPr id="159" name="Picture 158">
            <a:extLst>
              <a:ext uri="{FF2B5EF4-FFF2-40B4-BE49-F238E27FC236}">
                <a16:creationId xmlns:a16="http://schemas.microsoft.com/office/drawing/2014/main" id="{31D6F1FB-0C33-064D-B370-E1F79CF0AF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66D1744-F211-D045-AC2B-7C3EF27B7624}"/>
              </a:ext>
            </a:extLst>
          </p:cNvPr>
          <p:cNvCxnSpPr>
            <a:cxnSpLocks/>
            <a:stCxn id="230" idx="3"/>
            <a:endCxn id="127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C7A4D307-5ADA-404D-854A-374D44E96F26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244" name="Straight Arrow Connector 112">
            <a:extLst>
              <a:ext uri="{FF2B5EF4-FFF2-40B4-BE49-F238E27FC236}">
                <a16:creationId xmlns:a16="http://schemas.microsoft.com/office/drawing/2014/main" id="{61977629-9B1F-1B4A-9A90-CDBA3D25A7C8}"/>
              </a:ext>
            </a:extLst>
          </p:cNvPr>
          <p:cNvCxnSpPr>
            <a:cxnSpLocks/>
            <a:stCxn id="112" idx="3"/>
            <a:endCxn id="24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Arrow Connector 112">
            <a:extLst>
              <a:ext uri="{FF2B5EF4-FFF2-40B4-BE49-F238E27FC236}">
                <a16:creationId xmlns:a16="http://schemas.microsoft.com/office/drawing/2014/main" id="{6E852E29-FE81-0C45-9B77-CC04F480200B}"/>
              </a:ext>
            </a:extLst>
          </p:cNvPr>
          <p:cNvCxnSpPr>
            <a:cxnSpLocks/>
            <a:stCxn id="127" idx="1"/>
            <a:endCxn id="24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0" name="Picture 6" descr="hnliches Foto">
            <a:extLst>
              <a:ext uri="{FF2B5EF4-FFF2-40B4-BE49-F238E27FC236}">
                <a16:creationId xmlns:a16="http://schemas.microsoft.com/office/drawing/2014/main" id="{3C38CF0B-4642-4F46-A3B9-BCC295834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1020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2" name="TextBox 251">
            <a:extLst>
              <a:ext uri="{FF2B5EF4-FFF2-40B4-BE49-F238E27FC236}">
                <a16:creationId xmlns:a16="http://schemas.microsoft.com/office/drawing/2014/main" id="{426EC916-3F2F-8B47-94BC-69201E4EE9A3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BAEA5CF-BDA5-2D4A-B04C-326A52830878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288B785-2DC0-DC44-AF6B-8CA65AF92EF8}"/>
              </a:ext>
            </a:extLst>
          </p:cNvPr>
          <p:cNvSpPr txBox="1"/>
          <p:nvPr/>
        </p:nvSpPr>
        <p:spPr>
          <a:xfrm>
            <a:off x="13786128" y="3035134"/>
            <a:ext cx="279829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254" name="Picture 253">
            <a:extLst>
              <a:ext uri="{FF2B5EF4-FFF2-40B4-BE49-F238E27FC236}">
                <a16:creationId xmlns:a16="http://schemas.microsoft.com/office/drawing/2014/main" id="{B6F3D430-B67B-4D42-8FEE-3D4FDDCA25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256" name="Can 255">
            <a:extLst>
              <a:ext uri="{FF2B5EF4-FFF2-40B4-BE49-F238E27FC236}">
                <a16:creationId xmlns:a16="http://schemas.microsoft.com/office/drawing/2014/main" id="{9574F654-21C6-5047-9FFC-50CBC23B503D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F0AB2E11-D9F3-AB47-BDEC-3AF9E686365C}"/>
              </a:ext>
            </a:extLst>
          </p:cNvPr>
          <p:cNvCxnSpPr>
            <a:cxnSpLocks/>
            <a:stCxn id="243" idx="3"/>
            <a:endCxn id="25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6" name="Rounded Rectangle 275">
            <a:extLst>
              <a:ext uri="{FF2B5EF4-FFF2-40B4-BE49-F238E27FC236}">
                <a16:creationId xmlns:a16="http://schemas.microsoft.com/office/drawing/2014/main" id="{13EC1F5E-B716-F943-BC32-C8252C619D4C}"/>
              </a:ext>
            </a:extLst>
          </p:cNvPr>
          <p:cNvSpPr/>
          <p:nvPr/>
        </p:nvSpPr>
        <p:spPr>
          <a:xfrm>
            <a:off x="8735440" y="2896770"/>
            <a:ext cx="798581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277" name="Straight Arrow Connector 60">
            <a:extLst>
              <a:ext uri="{FF2B5EF4-FFF2-40B4-BE49-F238E27FC236}">
                <a16:creationId xmlns:a16="http://schemas.microsoft.com/office/drawing/2014/main" id="{E05F97A9-B7A8-8C44-8D7C-FF3A177CECF3}"/>
              </a:ext>
            </a:extLst>
          </p:cNvPr>
          <p:cNvCxnSpPr>
            <a:cxnSpLocks/>
            <a:stCxn id="276" idx="1"/>
            <a:endCxn id="21" idx="2"/>
          </p:cNvCxnSpPr>
          <p:nvPr/>
        </p:nvCxnSpPr>
        <p:spPr>
          <a:xfrm rot="10800000" flipV="1">
            <a:off x="8529206" y="3040770"/>
            <a:ext cx="206235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0" name="Picture 6" descr="hnliches Foto">
            <a:extLst>
              <a:ext uri="{FF2B5EF4-FFF2-40B4-BE49-F238E27FC236}">
                <a16:creationId xmlns:a16="http://schemas.microsoft.com/office/drawing/2014/main" id="{A4C8FA48-9BB1-EC46-B5A9-1CDC93C39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2360" y="372645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1" name="Picture 6" descr="hnliches Foto">
            <a:extLst>
              <a:ext uri="{FF2B5EF4-FFF2-40B4-BE49-F238E27FC236}">
                <a16:creationId xmlns:a16="http://schemas.microsoft.com/office/drawing/2014/main" id="{4208DC0E-2EE8-4947-A458-AB579F226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4" name="Picture 2" descr="ksqlDB (@ksqlDB) | Twitter">
            <a:extLst>
              <a:ext uri="{FF2B5EF4-FFF2-40B4-BE49-F238E27FC236}">
                <a16:creationId xmlns:a16="http://schemas.microsoft.com/office/drawing/2014/main" id="{D08AFA44-C82B-E941-B713-F5BF11B41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5" name="Picture 2" descr="ksqlDB (@ksqlDB) | Twitter">
            <a:extLst>
              <a:ext uri="{FF2B5EF4-FFF2-40B4-BE49-F238E27FC236}">
                <a16:creationId xmlns:a16="http://schemas.microsoft.com/office/drawing/2014/main" id="{9795E6B9-DD20-5A4C-A16C-FE62DAAA4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4" name="Rounded Rectangle 293">
            <a:extLst>
              <a:ext uri="{FF2B5EF4-FFF2-40B4-BE49-F238E27FC236}">
                <a16:creationId xmlns:a16="http://schemas.microsoft.com/office/drawing/2014/main" id="{9D61D788-17E4-5042-904F-65CF206D383C}"/>
              </a:ext>
            </a:extLst>
          </p:cNvPr>
          <p:cNvSpPr/>
          <p:nvPr/>
        </p:nvSpPr>
        <p:spPr>
          <a:xfrm>
            <a:off x="17090206" y="6322582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TipBoard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295" name="Rounded Rectangle 294">
            <a:extLst>
              <a:ext uri="{FF2B5EF4-FFF2-40B4-BE49-F238E27FC236}">
                <a16:creationId xmlns:a16="http://schemas.microsoft.com/office/drawing/2014/main" id="{4E24B457-A669-1240-85C8-8834F20F2DB3}"/>
              </a:ext>
            </a:extLst>
          </p:cNvPr>
          <p:cNvSpPr/>
          <p:nvPr/>
        </p:nvSpPr>
        <p:spPr>
          <a:xfrm>
            <a:off x="15772568" y="630384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pic>
        <p:nvPicPr>
          <p:cNvPr id="296" name="Picture 295">
            <a:extLst>
              <a:ext uri="{FF2B5EF4-FFF2-40B4-BE49-F238E27FC236}">
                <a16:creationId xmlns:a16="http://schemas.microsoft.com/office/drawing/2014/main" id="{4639113F-71A1-BA43-B1A0-5FEADEABA0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75326" y="5933252"/>
            <a:ext cx="848906" cy="351271"/>
          </a:xfrm>
          <a:prstGeom prst="rect">
            <a:avLst/>
          </a:prstGeom>
        </p:spPr>
      </p:pic>
      <p:cxnSp>
        <p:nvCxnSpPr>
          <p:cNvPr id="297" name="Straight Arrow Connector 28">
            <a:extLst>
              <a:ext uri="{FF2B5EF4-FFF2-40B4-BE49-F238E27FC236}">
                <a16:creationId xmlns:a16="http://schemas.microsoft.com/office/drawing/2014/main" id="{5A886F69-B2C2-8849-8DEA-0728D70F1C24}"/>
              </a:ext>
            </a:extLst>
          </p:cNvPr>
          <p:cNvCxnSpPr>
            <a:cxnSpLocks/>
            <a:stCxn id="295" idx="3"/>
            <a:endCxn id="294" idx="1"/>
          </p:cNvCxnSpPr>
          <p:nvPr/>
        </p:nvCxnSpPr>
        <p:spPr>
          <a:xfrm>
            <a:off x="16646913" y="6465846"/>
            <a:ext cx="443293" cy="73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8">
            <a:extLst>
              <a:ext uri="{FF2B5EF4-FFF2-40B4-BE49-F238E27FC236}">
                <a16:creationId xmlns:a16="http://schemas.microsoft.com/office/drawing/2014/main" id="{464327D4-520D-7245-B2BA-BF9E76131CD4}"/>
              </a:ext>
            </a:extLst>
          </p:cNvPr>
          <p:cNvCxnSpPr>
            <a:cxnSpLocks/>
            <a:endCxn id="301" idx="1"/>
          </p:cNvCxnSpPr>
          <p:nvPr/>
        </p:nvCxnSpPr>
        <p:spPr>
          <a:xfrm>
            <a:off x="16199779" y="4717335"/>
            <a:ext cx="490192" cy="142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8">
            <a:extLst>
              <a:ext uri="{FF2B5EF4-FFF2-40B4-BE49-F238E27FC236}">
                <a16:creationId xmlns:a16="http://schemas.microsoft.com/office/drawing/2014/main" id="{259F6C0E-DA55-7E4D-B3DE-47484A74AA65}"/>
              </a:ext>
            </a:extLst>
          </p:cNvPr>
          <p:cNvCxnSpPr>
            <a:cxnSpLocks/>
            <a:stCxn id="300" idx="3"/>
            <a:endCxn id="295" idx="1"/>
          </p:cNvCxnSpPr>
          <p:nvPr/>
        </p:nvCxnSpPr>
        <p:spPr>
          <a:xfrm flipH="1">
            <a:off x="15772568" y="2738126"/>
            <a:ext cx="1660577" cy="3727720"/>
          </a:xfrm>
          <a:prstGeom prst="curvedConnector5">
            <a:avLst>
              <a:gd name="adj1" fmla="val -41098"/>
              <a:gd name="adj2" fmla="val 80438"/>
              <a:gd name="adj3" fmla="val 11376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0" name="Rounded Rectangle 299">
            <a:extLst>
              <a:ext uri="{FF2B5EF4-FFF2-40B4-BE49-F238E27FC236}">
                <a16:creationId xmlns:a16="http://schemas.microsoft.com/office/drawing/2014/main" id="{2652745C-EF34-6541-A8D3-DCB7D89B4135}"/>
              </a:ext>
            </a:extLst>
          </p:cNvPr>
          <p:cNvSpPr/>
          <p:nvPr/>
        </p:nvSpPr>
        <p:spPr>
          <a:xfrm>
            <a:off x="16683824" y="2576126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sp>
        <p:nvSpPr>
          <p:cNvPr id="301" name="Rounded Rectangle 300">
            <a:extLst>
              <a:ext uri="{FF2B5EF4-FFF2-40B4-BE49-F238E27FC236}">
                <a16:creationId xmlns:a16="http://schemas.microsoft.com/office/drawing/2014/main" id="{DD8DC125-6C6C-F04E-A175-ED75A8E53A65}"/>
              </a:ext>
            </a:extLst>
          </p:cNvPr>
          <p:cNvSpPr/>
          <p:nvPr/>
        </p:nvSpPr>
        <p:spPr>
          <a:xfrm>
            <a:off x="16689971" y="4556759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cxnSp>
        <p:nvCxnSpPr>
          <p:cNvPr id="302" name="Straight Arrow Connector 28">
            <a:extLst>
              <a:ext uri="{FF2B5EF4-FFF2-40B4-BE49-F238E27FC236}">
                <a16:creationId xmlns:a16="http://schemas.microsoft.com/office/drawing/2014/main" id="{DD06663D-17AE-F54C-965F-73CF9DCFF61B}"/>
              </a:ext>
            </a:extLst>
          </p:cNvPr>
          <p:cNvCxnSpPr>
            <a:cxnSpLocks/>
            <a:stCxn id="301" idx="3"/>
            <a:endCxn id="295" idx="1"/>
          </p:cNvCxnSpPr>
          <p:nvPr/>
        </p:nvCxnSpPr>
        <p:spPr>
          <a:xfrm flipH="1">
            <a:off x="15772568" y="4718759"/>
            <a:ext cx="1666724" cy="1747087"/>
          </a:xfrm>
          <a:prstGeom prst="curvedConnector5">
            <a:avLst>
              <a:gd name="adj1" fmla="val -13716"/>
              <a:gd name="adj2" fmla="val 50000"/>
              <a:gd name="adj3" fmla="val 11371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28">
            <a:extLst>
              <a:ext uri="{FF2B5EF4-FFF2-40B4-BE49-F238E27FC236}">
                <a16:creationId xmlns:a16="http://schemas.microsoft.com/office/drawing/2014/main" id="{117B281E-A970-194A-A05C-036B079F77C2}"/>
              </a:ext>
            </a:extLst>
          </p:cNvPr>
          <p:cNvCxnSpPr>
            <a:cxnSpLocks/>
            <a:endCxn id="300" idx="1"/>
          </p:cNvCxnSpPr>
          <p:nvPr/>
        </p:nvCxnSpPr>
        <p:spPr>
          <a:xfrm flipV="1">
            <a:off x="16190617" y="2738126"/>
            <a:ext cx="493207" cy="667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4" name="Picture 2" descr="ksqlDB (@ksqlDB) | Twitter">
            <a:extLst>
              <a:ext uri="{FF2B5EF4-FFF2-40B4-BE49-F238E27FC236}">
                <a16:creationId xmlns:a16="http://schemas.microsoft.com/office/drawing/2014/main" id="{333F4CAD-CF33-CC4F-BA89-9E1FD90AE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215227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5" name="Picture 2" descr="ksqlDB (@ksqlDB) | Twitter">
            <a:extLst>
              <a:ext uri="{FF2B5EF4-FFF2-40B4-BE49-F238E27FC236}">
                <a16:creationId xmlns:a16="http://schemas.microsoft.com/office/drawing/2014/main" id="{07F6EB40-2B2B-944E-9B60-F9B7D2E05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0794" y="413637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51724632-E7D7-C91F-7A3C-4838B8155C4F}"/>
              </a:ext>
            </a:extLst>
          </p:cNvPr>
          <p:cNvCxnSpPr>
            <a:cxnSpLocks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C86C8EE-F57A-2437-6F52-F874B6698164}"/>
              </a:ext>
            </a:extLst>
          </p:cNvPr>
          <p:cNvCxnSpPr>
            <a:cxnSpLocks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1DF4E17-66DD-326F-B666-3BF635428117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A5390D7-1D19-47D8-3D40-C93EC65A1987}"/>
              </a:ext>
            </a:extLst>
          </p:cNvPr>
          <p:cNvCxnSpPr>
            <a:cxnSpLocks/>
            <a:endCxn id="4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D7C935A-3467-D008-EE4F-C10B7D182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10" name="Can 9">
            <a:extLst>
              <a:ext uri="{FF2B5EF4-FFF2-40B4-BE49-F238E27FC236}">
                <a16:creationId xmlns:a16="http://schemas.microsoft.com/office/drawing/2014/main" id="{C5719A2B-7748-2546-E5E6-97F4E9A3028A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036708B-FDD3-15CE-2342-80F9F2186350}"/>
              </a:ext>
            </a:extLst>
          </p:cNvPr>
          <p:cNvCxnSpPr>
            <a:cxnSpLocks/>
            <a:stCxn id="4" idx="3"/>
            <a:endCxn id="10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2" descr="Redis - Wikipedia">
            <a:extLst>
              <a:ext uri="{FF2B5EF4-FFF2-40B4-BE49-F238E27FC236}">
                <a16:creationId xmlns:a16="http://schemas.microsoft.com/office/drawing/2014/main" id="{C25A5D61-6466-8916-A397-468A81C18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941EB3A-7DCD-A169-017A-AE75C38AA311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15" name="Manual Operation 14">
            <a:extLst>
              <a:ext uri="{FF2B5EF4-FFF2-40B4-BE49-F238E27FC236}">
                <a16:creationId xmlns:a16="http://schemas.microsoft.com/office/drawing/2014/main" id="{9F053802-FF9A-4CDF-AB73-6E86C3902B16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16" name="Picture 2" descr="MinIO | Understand the guidelines for using MinIO's marks">
            <a:extLst>
              <a:ext uri="{FF2B5EF4-FFF2-40B4-BE49-F238E27FC236}">
                <a16:creationId xmlns:a16="http://schemas.microsoft.com/office/drawing/2014/main" id="{EF6C2F0E-0F6D-5AB6-9417-841E63F51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A485E84-F4EE-F53A-1A3A-E9E4F7C9FF23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7">
            <a:extLst>
              <a:ext uri="{FF2B5EF4-FFF2-40B4-BE49-F238E27FC236}">
                <a16:creationId xmlns:a16="http://schemas.microsoft.com/office/drawing/2014/main" id="{251A82A7-36E3-F8F4-C215-7F5DC2552642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0E9CEE66-D927-22B8-E46B-13818A776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63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13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8D163AA9-9606-DD41-AF9F-34FB478426B1}"/>
              </a:ext>
            </a:extLst>
          </p:cNvPr>
          <p:cNvSpPr/>
          <p:nvPr/>
        </p:nvSpPr>
        <p:spPr>
          <a:xfrm>
            <a:off x="12323397" y="2140216"/>
            <a:ext cx="4181619" cy="24420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10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0652" y="3659710"/>
            <a:ext cx="324000" cy="109512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90212" y="4200054"/>
            <a:ext cx="649276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7757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F8BC5E65-738D-4547-99D8-8FEF85519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2" descr="ksqlDB (@ksqlDB) | Twitter">
            <a:extLst>
              <a:ext uri="{FF2B5EF4-FFF2-40B4-BE49-F238E27FC236}">
                <a16:creationId xmlns:a16="http://schemas.microsoft.com/office/drawing/2014/main" id="{94079921-5158-A541-9D4F-8D61DC686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7BC3A786-E4A9-1A4B-B7E0-17DECD560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ksqlDB (@ksqlDB) | Twitter">
            <a:extLst>
              <a:ext uri="{FF2B5EF4-FFF2-40B4-BE49-F238E27FC236}">
                <a16:creationId xmlns:a16="http://schemas.microsoft.com/office/drawing/2014/main" id="{060D1FAE-777D-9BFA-6FC5-A25B6E09CD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337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2E72B24-A272-663F-8162-1C76DEBBFB26}"/>
              </a:ext>
            </a:extLst>
          </p:cNvPr>
          <p:cNvSpPr/>
          <p:nvPr/>
        </p:nvSpPr>
        <p:spPr>
          <a:xfrm>
            <a:off x="8763149" y="2896770"/>
            <a:ext cx="803235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30" name="Straight Arrow Connector 60">
            <a:extLst>
              <a:ext uri="{FF2B5EF4-FFF2-40B4-BE49-F238E27FC236}">
                <a16:creationId xmlns:a16="http://schemas.microsoft.com/office/drawing/2014/main" id="{90BC3553-860D-D2F5-E027-34BC86710449}"/>
              </a:ext>
            </a:extLst>
          </p:cNvPr>
          <p:cNvCxnSpPr>
            <a:cxnSpLocks/>
            <a:stCxn id="3" idx="1"/>
          </p:cNvCxnSpPr>
          <p:nvPr/>
        </p:nvCxnSpPr>
        <p:spPr>
          <a:xfrm rot="10800000" flipV="1">
            <a:off x="8546013" y="3040770"/>
            <a:ext cx="217136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ECE8A54D-3768-4D9C-80AA-3AFECD31C8B5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80" name="Straight Arrow Connector 7">
            <a:extLst>
              <a:ext uri="{FF2B5EF4-FFF2-40B4-BE49-F238E27FC236}">
                <a16:creationId xmlns:a16="http://schemas.microsoft.com/office/drawing/2014/main" id="{4A6D64E7-3F16-4D76-954F-A167D88F34D1}"/>
              </a:ext>
            </a:extLst>
          </p:cNvPr>
          <p:cNvCxnSpPr>
            <a:cxnSpLocks/>
            <a:endCxn id="79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>
            <a:extLst>
              <a:ext uri="{FF2B5EF4-FFF2-40B4-BE49-F238E27FC236}">
                <a16:creationId xmlns:a16="http://schemas.microsoft.com/office/drawing/2014/main" id="{6374B34E-6376-864D-513E-663414798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82" name="Can 81">
            <a:extLst>
              <a:ext uri="{FF2B5EF4-FFF2-40B4-BE49-F238E27FC236}">
                <a16:creationId xmlns:a16="http://schemas.microsoft.com/office/drawing/2014/main" id="{889D2155-A3EE-3AE5-9DF5-D3059DCA4C29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21EB2B43-BFE4-F349-E83C-279E3C3A2B45}"/>
              </a:ext>
            </a:extLst>
          </p:cNvPr>
          <p:cNvCxnSpPr>
            <a:cxnSpLocks/>
            <a:stCxn id="79" idx="3"/>
            <a:endCxn id="82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3" name="Picture 2" descr="Redis - Wikipedia">
            <a:extLst>
              <a:ext uri="{FF2B5EF4-FFF2-40B4-BE49-F238E27FC236}">
                <a16:creationId xmlns:a16="http://schemas.microsoft.com/office/drawing/2014/main" id="{3350B87D-DB2B-2660-A64B-A627471D9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F722B1B7-18F3-DCC4-6142-C9ABA6286BD1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95" name="Manual Operation 94">
            <a:extLst>
              <a:ext uri="{FF2B5EF4-FFF2-40B4-BE49-F238E27FC236}">
                <a16:creationId xmlns:a16="http://schemas.microsoft.com/office/drawing/2014/main" id="{E3EB5BCD-CDA7-6AD7-75F1-F84693E9358C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96" name="Picture 2" descr="MinIO | Understand the guidelines for using MinIO's marks">
            <a:extLst>
              <a:ext uri="{FF2B5EF4-FFF2-40B4-BE49-F238E27FC236}">
                <a16:creationId xmlns:a16="http://schemas.microsoft.com/office/drawing/2014/main" id="{24E88415-F3D3-88A1-BA78-897714F071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3EB14CE4-B87F-56B6-8C97-B08E9621C240}"/>
              </a:ext>
            </a:extLst>
          </p:cNvPr>
          <p:cNvCxnSpPr>
            <a:cxnSpLocks/>
            <a:stCxn id="94" idx="3"/>
            <a:endCxn id="95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7">
            <a:extLst>
              <a:ext uri="{FF2B5EF4-FFF2-40B4-BE49-F238E27FC236}">
                <a16:creationId xmlns:a16="http://schemas.microsoft.com/office/drawing/2014/main" id="{8DEEE785-6895-CD8E-1C20-D3094620B190}"/>
              </a:ext>
            </a:extLst>
          </p:cNvPr>
          <p:cNvCxnSpPr>
            <a:cxnSpLocks/>
            <a:endCxn id="94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9" name="Picture 98">
            <a:extLst>
              <a:ext uri="{FF2B5EF4-FFF2-40B4-BE49-F238E27FC236}">
                <a16:creationId xmlns:a16="http://schemas.microsoft.com/office/drawing/2014/main" id="{DF7752B7-8F8E-24D5-22DD-E74C7EFB1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73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A2486683-119F-8447-BE05-643A9CF5AA02}"/>
              </a:ext>
            </a:extLst>
          </p:cNvPr>
          <p:cNvSpPr/>
          <p:nvPr/>
        </p:nvSpPr>
        <p:spPr>
          <a:xfrm>
            <a:off x="12259488" y="4102380"/>
            <a:ext cx="4126293" cy="112517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11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53271" y="3672669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76372" cy="10939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69"/>
            <a:ext cx="681825" cy="148139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49871" y="4200054"/>
            <a:ext cx="689617" cy="7215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75602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0" name="Picture 6" descr="hnliches Foto">
            <a:extLst>
              <a:ext uri="{FF2B5EF4-FFF2-40B4-BE49-F238E27FC236}">
                <a16:creationId xmlns:a16="http://schemas.microsoft.com/office/drawing/2014/main" id="{F6CB86D0-2977-914B-A10F-839BEC1B8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2" descr="ksqlDB (@ksqlDB) | Twitter">
            <a:extLst>
              <a:ext uri="{FF2B5EF4-FFF2-40B4-BE49-F238E27FC236}">
                <a16:creationId xmlns:a16="http://schemas.microsoft.com/office/drawing/2014/main" id="{D97595C9-D1C9-7145-A8B3-2CE55A164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2" descr="ksqlDB (@ksqlDB) | Twitter">
            <a:extLst>
              <a:ext uri="{FF2B5EF4-FFF2-40B4-BE49-F238E27FC236}">
                <a16:creationId xmlns:a16="http://schemas.microsoft.com/office/drawing/2014/main" id="{46165C3F-343B-8C4C-9E1A-BDE88B534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ksqlDB (@ksqlDB) | Twitter">
            <a:extLst>
              <a:ext uri="{FF2B5EF4-FFF2-40B4-BE49-F238E27FC236}">
                <a16:creationId xmlns:a16="http://schemas.microsoft.com/office/drawing/2014/main" id="{9F68C935-B46A-D376-1DBC-7DF2E45DA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337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4F9CEF5-22D1-164C-23C2-3CBFD658D7E2}"/>
              </a:ext>
            </a:extLst>
          </p:cNvPr>
          <p:cNvSpPr/>
          <p:nvPr/>
        </p:nvSpPr>
        <p:spPr>
          <a:xfrm>
            <a:off x="8763149" y="2896770"/>
            <a:ext cx="803235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30" name="Straight Arrow Connector 60">
            <a:extLst>
              <a:ext uri="{FF2B5EF4-FFF2-40B4-BE49-F238E27FC236}">
                <a16:creationId xmlns:a16="http://schemas.microsoft.com/office/drawing/2014/main" id="{124CBF29-7A68-0E0B-1A01-2B347DBDEB66}"/>
              </a:ext>
            </a:extLst>
          </p:cNvPr>
          <p:cNvCxnSpPr>
            <a:cxnSpLocks/>
            <a:stCxn id="3" idx="1"/>
          </p:cNvCxnSpPr>
          <p:nvPr/>
        </p:nvCxnSpPr>
        <p:spPr>
          <a:xfrm rot="10800000" flipV="1">
            <a:off x="8546013" y="3040770"/>
            <a:ext cx="217136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097CE3B3-9D8B-3749-9F70-1ED77DC00852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80" name="Straight Arrow Connector 7">
            <a:extLst>
              <a:ext uri="{FF2B5EF4-FFF2-40B4-BE49-F238E27FC236}">
                <a16:creationId xmlns:a16="http://schemas.microsoft.com/office/drawing/2014/main" id="{C7DBECC5-AA34-171C-2635-50E6D4F70A67}"/>
              </a:ext>
            </a:extLst>
          </p:cNvPr>
          <p:cNvCxnSpPr>
            <a:cxnSpLocks/>
            <a:endCxn id="79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>
            <a:extLst>
              <a:ext uri="{FF2B5EF4-FFF2-40B4-BE49-F238E27FC236}">
                <a16:creationId xmlns:a16="http://schemas.microsoft.com/office/drawing/2014/main" id="{64B8363B-3B5E-4CEB-8F75-957D72D50C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82" name="Can 81">
            <a:extLst>
              <a:ext uri="{FF2B5EF4-FFF2-40B4-BE49-F238E27FC236}">
                <a16:creationId xmlns:a16="http://schemas.microsoft.com/office/drawing/2014/main" id="{364CD36E-C93A-342B-D630-29F4748244B5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41BF885A-AC52-B6D5-E333-5CEC28ABF1BC}"/>
              </a:ext>
            </a:extLst>
          </p:cNvPr>
          <p:cNvCxnSpPr>
            <a:cxnSpLocks/>
            <a:stCxn id="79" idx="3"/>
            <a:endCxn id="82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1" name="Picture 2" descr="Redis - Wikipedia">
            <a:extLst>
              <a:ext uri="{FF2B5EF4-FFF2-40B4-BE49-F238E27FC236}">
                <a16:creationId xmlns:a16="http://schemas.microsoft.com/office/drawing/2014/main" id="{ED02251F-4EA6-162E-7A4E-49500FDD8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BB468AEE-E6E8-9D1D-F469-040FE2BF499A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96" name="Manual Operation 95">
            <a:extLst>
              <a:ext uri="{FF2B5EF4-FFF2-40B4-BE49-F238E27FC236}">
                <a16:creationId xmlns:a16="http://schemas.microsoft.com/office/drawing/2014/main" id="{9344382C-2CE8-6F6B-D06C-8F4619A9200C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97" name="Picture 2" descr="MinIO | Understand the guidelines for using MinIO's marks">
            <a:extLst>
              <a:ext uri="{FF2B5EF4-FFF2-40B4-BE49-F238E27FC236}">
                <a16:creationId xmlns:a16="http://schemas.microsoft.com/office/drawing/2014/main" id="{3A6427DD-79ED-2999-2CB3-1DB75F2DA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1BB7556-51F4-BB4D-DD00-31B9096C1B46}"/>
              </a:ext>
            </a:extLst>
          </p:cNvPr>
          <p:cNvCxnSpPr>
            <a:cxnSpLocks/>
            <a:stCxn id="93" idx="3"/>
            <a:endCxn id="96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7">
            <a:extLst>
              <a:ext uri="{FF2B5EF4-FFF2-40B4-BE49-F238E27FC236}">
                <a16:creationId xmlns:a16="http://schemas.microsoft.com/office/drawing/2014/main" id="{ADEE78D8-785A-36C2-32B3-EFE0801F2216}"/>
              </a:ext>
            </a:extLst>
          </p:cNvPr>
          <p:cNvCxnSpPr>
            <a:cxnSpLocks/>
            <a:endCxn id="93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6" name="Picture 105">
            <a:extLst>
              <a:ext uri="{FF2B5EF4-FFF2-40B4-BE49-F238E27FC236}">
                <a16:creationId xmlns:a16="http://schemas.microsoft.com/office/drawing/2014/main" id="{572F989E-52E4-392C-D614-E93904E1B5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94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124AA0A5-D2E6-D048-8A97-D6849B5CE2D7}"/>
              </a:ext>
            </a:extLst>
          </p:cNvPr>
          <p:cNvSpPr/>
          <p:nvPr/>
        </p:nvSpPr>
        <p:spPr>
          <a:xfrm>
            <a:off x="131825" y="6781371"/>
            <a:ext cx="9012175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12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2707" y="3672670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85808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1261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59307" y="4200054"/>
            <a:ext cx="680181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7658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6" descr="hnliches Foto">
            <a:extLst>
              <a:ext uri="{FF2B5EF4-FFF2-40B4-BE49-F238E27FC236}">
                <a16:creationId xmlns:a16="http://schemas.microsoft.com/office/drawing/2014/main" id="{D2377B53-2248-2141-8842-DAC2C096F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6" descr="hnliches Foto">
            <a:extLst>
              <a:ext uri="{FF2B5EF4-FFF2-40B4-BE49-F238E27FC236}">
                <a16:creationId xmlns:a16="http://schemas.microsoft.com/office/drawing/2014/main" id="{9A3E886D-CC1C-4747-8331-C07357482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2" descr="ksqlDB (@ksqlDB) | Twitter">
            <a:extLst>
              <a:ext uri="{FF2B5EF4-FFF2-40B4-BE49-F238E27FC236}">
                <a16:creationId xmlns:a16="http://schemas.microsoft.com/office/drawing/2014/main" id="{85441860-86BF-A644-81E0-34A8207B3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" name="Picture 2" descr="ksqlDB (@ksqlDB) | Twitter">
            <a:extLst>
              <a:ext uri="{FF2B5EF4-FFF2-40B4-BE49-F238E27FC236}">
                <a16:creationId xmlns:a16="http://schemas.microsoft.com/office/drawing/2014/main" id="{5DFAD690-043E-DB46-8DCA-7341703B5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ksqlDB (@ksqlDB) | Twitter">
            <a:extLst>
              <a:ext uri="{FF2B5EF4-FFF2-40B4-BE49-F238E27FC236}">
                <a16:creationId xmlns:a16="http://schemas.microsoft.com/office/drawing/2014/main" id="{DE0C306B-66E7-6B86-EF54-5FBC21CE6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337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9054229-C177-91D7-CA99-8ACE966FFF49}"/>
              </a:ext>
            </a:extLst>
          </p:cNvPr>
          <p:cNvSpPr/>
          <p:nvPr/>
        </p:nvSpPr>
        <p:spPr>
          <a:xfrm>
            <a:off x="8763149" y="2896770"/>
            <a:ext cx="803235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30" name="Straight Arrow Connector 60">
            <a:extLst>
              <a:ext uri="{FF2B5EF4-FFF2-40B4-BE49-F238E27FC236}">
                <a16:creationId xmlns:a16="http://schemas.microsoft.com/office/drawing/2014/main" id="{3B56063C-D71D-F301-7A84-92038DB15EBC}"/>
              </a:ext>
            </a:extLst>
          </p:cNvPr>
          <p:cNvCxnSpPr>
            <a:cxnSpLocks/>
            <a:stCxn id="3" idx="1"/>
          </p:cNvCxnSpPr>
          <p:nvPr/>
        </p:nvCxnSpPr>
        <p:spPr>
          <a:xfrm rot="10800000" flipV="1">
            <a:off x="8546013" y="3040770"/>
            <a:ext cx="217136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FE84D436-4E3F-3B73-9FA8-F9E1725A57D6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80" name="Straight Arrow Connector 7">
            <a:extLst>
              <a:ext uri="{FF2B5EF4-FFF2-40B4-BE49-F238E27FC236}">
                <a16:creationId xmlns:a16="http://schemas.microsoft.com/office/drawing/2014/main" id="{51D32F35-D824-3A43-FE04-2F4093CFA398}"/>
              </a:ext>
            </a:extLst>
          </p:cNvPr>
          <p:cNvCxnSpPr>
            <a:cxnSpLocks/>
            <a:endCxn id="79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>
            <a:extLst>
              <a:ext uri="{FF2B5EF4-FFF2-40B4-BE49-F238E27FC236}">
                <a16:creationId xmlns:a16="http://schemas.microsoft.com/office/drawing/2014/main" id="{63025A74-EEC2-6397-6F12-4905348E0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82" name="Can 81">
            <a:extLst>
              <a:ext uri="{FF2B5EF4-FFF2-40B4-BE49-F238E27FC236}">
                <a16:creationId xmlns:a16="http://schemas.microsoft.com/office/drawing/2014/main" id="{BB3B03A8-0703-84BA-5CC6-3AD912DD5B24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099DF8F9-6B45-618B-F16C-845E13184C3B}"/>
              </a:ext>
            </a:extLst>
          </p:cNvPr>
          <p:cNvCxnSpPr>
            <a:cxnSpLocks/>
            <a:stCxn id="79" idx="3"/>
            <a:endCxn id="82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1" name="Picture 2" descr="Redis - Wikipedia">
            <a:extLst>
              <a:ext uri="{FF2B5EF4-FFF2-40B4-BE49-F238E27FC236}">
                <a16:creationId xmlns:a16="http://schemas.microsoft.com/office/drawing/2014/main" id="{56D30C03-029C-238F-A3B2-997B5FF0F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4D7F4105-7887-CEB1-D145-F3DCC462866F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103" name="Manual Operation 102">
            <a:extLst>
              <a:ext uri="{FF2B5EF4-FFF2-40B4-BE49-F238E27FC236}">
                <a16:creationId xmlns:a16="http://schemas.microsoft.com/office/drawing/2014/main" id="{74A3E927-94D8-5845-43B7-5BA3604336FC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111" name="Picture 2" descr="MinIO | Understand the guidelines for using MinIO's marks">
            <a:extLst>
              <a:ext uri="{FF2B5EF4-FFF2-40B4-BE49-F238E27FC236}">
                <a16:creationId xmlns:a16="http://schemas.microsoft.com/office/drawing/2014/main" id="{4DCC3169-C600-FE0D-8BEE-968A11BB6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692C8682-8707-2AC7-18E7-513AE0884012}"/>
              </a:ext>
            </a:extLst>
          </p:cNvPr>
          <p:cNvCxnSpPr>
            <a:cxnSpLocks/>
            <a:stCxn id="93" idx="3"/>
            <a:endCxn id="103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7">
            <a:extLst>
              <a:ext uri="{FF2B5EF4-FFF2-40B4-BE49-F238E27FC236}">
                <a16:creationId xmlns:a16="http://schemas.microsoft.com/office/drawing/2014/main" id="{0D23E0EA-34EF-5D5B-F26C-A08C64B626A2}"/>
              </a:ext>
            </a:extLst>
          </p:cNvPr>
          <p:cNvCxnSpPr>
            <a:cxnSpLocks/>
            <a:endCxn id="93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4" name="Picture 113">
            <a:extLst>
              <a:ext uri="{FF2B5EF4-FFF2-40B4-BE49-F238E27FC236}">
                <a16:creationId xmlns:a16="http://schemas.microsoft.com/office/drawing/2014/main" id="{C18B4DBF-01E4-0B97-C5BB-7183ACE91F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6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6D982084-B4FD-0E4F-BC24-8FAC7EA6800D}"/>
              </a:ext>
            </a:extLst>
          </p:cNvPr>
          <p:cNvSpPr/>
          <p:nvPr/>
        </p:nvSpPr>
        <p:spPr>
          <a:xfrm>
            <a:off x="9499002" y="5717895"/>
            <a:ext cx="3349320" cy="14262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7691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ksqlDB (@ksqlDB) | Twitter">
            <a:extLst>
              <a:ext uri="{FF2B5EF4-FFF2-40B4-BE49-F238E27FC236}">
                <a16:creationId xmlns:a16="http://schemas.microsoft.com/office/drawing/2014/main" id="{06DB104B-7D03-4654-5E07-9E362A973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337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8AD5EE0-4778-0D63-C000-C19CAD653E55}"/>
              </a:ext>
            </a:extLst>
          </p:cNvPr>
          <p:cNvSpPr/>
          <p:nvPr/>
        </p:nvSpPr>
        <p:spPr>
          <a:xfrm>
            <a:off x="8763149" y="2896770"/>
            <a:ext cx="803235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30" name="Straight Arrow Connector 60">
            <a:extLst>
              <a:ext uri="{FF2B5EF4-FFF2-40B4-BE49-F238E27FC236}">
                <a16:creationId xmlns:a16="http://schemas.microsoft.com/office/drawing/2014/main" id="{A3DF0396-2AF8-7FEC-E317-E62151A5E375}"/>
              </a:ext>
            </a:extLst>
          </p:cNvPr>
          <p:cNvCxnSpPr>
            <a:cxnSpLocks/>
            <a:stCxn id="3" idx="1"/>
          </p:cNvCxnSpPr>
          <p:nvPr/>
        </p:nvCxnSpPr>
        <p:spPr>
          <a:xfrm rot="10800000" flipV="1">
            <a:off x="8546013" y="3040770"/>
            <a:ext cx="217136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B17B6C14-2AB7-CA73-0D70-ACEEC7578D42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80" name="Straight Arrow Connector 7">
            <a:extLst>
              <a:ext uri="{FF2B5EF4-FFF2-40B4-BE49-F238E27FC236}">
                <a16:creationId xmlns:a16="http://schemas.microsoft.com/office/drawing/2014/main" id="{86971B2D-90BC-7EC9-3C4D-6D3404697A47}"/>
              </a:ext>
            </a:extLst>
          </p:cNvPr>
          <p:cNvCxnSpPr>
            <a:cxnSpLocks/>
            <a:endCxn id="79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>
            <a:extLst>
              <a:ext uri="{FF2B5EF4-FFF2-40B4-BE49-F238E27FC236}">
                <a16:creationId xmlns:a16="http://schemas.microsoft.com/office/drawing/2014/main" id="{E01B15EE-EDE7-CE01-B614-F84C69D3B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82" name="Can 81">
            <a:extLst>
              <a:ext uri="{FF2B5EF4-FFF2-40B4-BE49-F238E27FC236}">
                <a16:creationId xmlns:a16="http://schemas.microsoft.com/office/drawing/2014/main" id="{09E2D02B-EE57-DF39-8497-5DB06437DA7A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974E3EC7-E938-40D7-8CC4-B8803F7291F9}"/>
              </a:ext>
            </a:extLst>
          </p:cNvPr>
          <p:cNvCxnSpPr>
            <a:cxnSpLocks/>
            <a:stCxn id="79" idx="3"/>
            <a:endCxn id="82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1" name="Picture 2" descr="Redis - Wikipedia">
            <a:extLst>
              <a:ext uri="{FF2B5EF4-FFF2-40B4-BE49-F238E27FC236}">
                <a16:creationId xmlns:a16="http://schemas.microsoft.com/office/drawing/2014/main" id="{BE94B5CA-33B2-5036-5671-B100DCE07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4933C633-B0D4-E43D-50FA-AEC58FBA04D1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108" name="Manual Operation 107">
            <a:extLst>
              <a:ext uri="{FF2B5EF4-FFF2-40B4-BE49-F238E27FC236}">
                <a16:creationId xmlns:a16="http://schemas.microsoft.com/office/drawing/2014/main" id="{9FD21543-8EF6-1E42-00FB-192443D64873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109" name="Picture 2" descr="MinIO | Understand the guidelines for using MinIO's marks">
            <a:extLst>
              <a:ext uri="{FF2B5EF4-FFF2-40B4-BE49-F238E27FC236}">
                <a16:creationId xmlns:a16="http://schemas.microsoft.com/office/drawing/2014/main" id="{97EFDACC-36BA-61BB-6FAF-6EBEF5AF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18882454-E9C9-060A-34BF-A9565F6174FB}"/>
              </a:ext>
            </a:extLst>
          </p:cNvPr>
          <p:cNvCxnSpPr>
            <a:cxnSpLocks/>
            <a:stCxn id="93" idx="3"/>
            <a:endCxn id="108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7">
            <a:extLst>
              <a:ext uri="{FF2B5EF4-FFF2-40B4-BE49-F238E27FC236}">
                <a16:creationId xmlns:a16="http://schemas.microsoft.com/office/drawing/2014/main" id="{0322C710-EEC2-6D58-95A7-0744D1CB5B88}"/>
              </a:ext>
            </a:extLst>
          </p:cNvPr>
          <p:cNvCxnSpPr>
            <a:cxnSpLocks/>
            <a:endCxn id="93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3" name="Picture 112">
            <a:extLst>
              <a:ext uri="{FF2B5EF4-FFF2-40B4-BE49-F238E27FC236}">
                <a16:creationId xmlns:a16="http://schemas.microsoft.com/office/drawing/2014/main" id="{CCC686FF-AFEF-C3D9-AA0A-5FCC73C70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98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46">
            <a:extLst>
              <a:ext uri="{FF2B5EF4-FFF2-40B4-BE49-F238E27FC236}">
                <a16:creationId xmlns:a16="http://schemas.microsoft.com/office/drawing/2014/main" id="{171A2A54-E53F-FE4F-812C-E20B0ACE828E}"/>
              </a:ext>
            </a:extLst>
          </p:cNvPr>
          <p:cNvSpPr/>
          <p:nvPr/>
        </p:nvSpPr>
        <p:spPr>
          <a:xfrm>
            <a:off x="16433198" y="2367925"/>
            <a:ext cx="1716073" cy="290951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14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7855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D4533CDC-23D5-044F-977A-4D52FDD187A9}"/>
              </a:ext>
            </a:extLst>
          </p:cNvPr>
          <p:cNvSpPr/>
          <p:nvPr/>
        </p:nvSpPr>
        <p:spPr>
          <a:xfrm>
            <a:off x="17090206" y="6322582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TipBoard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B88AAEAF-A5E7-024E-8A24-5FAE1BC97C12}"/>
              </a:ext>
            </a:extLst>
          </p:cNvPr>
          <p:cNvSpPr/>
          <p:nvPr/>
        </p:nvSpPr>
        <p:spPr>
          <a:xfrm>
            <a:off x="15772568" y="630384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98D59A40-127C-F444-9468-3A3A663BD1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75326" y="5933252"/>
            <a:ext cx="848906" cy="351271"/>
          </a:xfrm>
          <a:prstGeom prst="rect">
            <a:avLst/>
          </a:prstGeom>
        </p:spPr>
      </p:pic>
      <p:cxnSp>
        <p:nvCxnSpPr>
          <p:cNvPr id="117" name="Straight Arrow Connector 28">
            <a:extLst>
              <a:ext uri="{FF2B5EF4-FFF2-40B4-BE49-F238E27FC236}">
                <a16:creationId xmlns:a16="http://schemas.microsoft.com/office/drawing/2014/main" id="{73CB3A0E-697F-A84C-81FC-B7BF2110530E}"/>
              </a:ext>
            </a:extLst>
          </p:cNvPr>
          <p:cNvCxnSpPr>
            <a:cxnSpLocks/>
            <a:stCxn id="115" idx="3"/>
            <a:endCxn id="113" idx="1"/>
          </p:cNvCxnSpPr>
          <p:nvPr/>
        </p:nvCxnSpPr>
        <p:spPr>
          <a:xfrm>
            <a:off x="16646913" y="6465846"/>
            <a:ext cx="443293" cy="73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28">
            <a:extLst>
              <a:ext uri="{FF2B5EF4-FFF2-40B4-BE49-F238E27FC236}">
                <a16:creationId xmlns:a16="http://schemas.microsoft.com/office/drawing/2014/main" id="{D84D154F-EC33-5B4A-8975-57A46A3B665A}"/>
              </a:ext>
            </a:extLst>
          </p:cNvPr>
          <p:cNvCxnSpPr>
            <a:cxnSpLocks/>
            <a:stCxn id="88" idx="1"/>
            <a:endCxn id="130" idx="1"/>
          </p:cNvCxnSpPr>
          <p:nvPr/>
        </p:nvCxnSpPr>
        <p:spPr>
          <a:xfrm>
            <a:off x="16199779" y="4717335"/>
            <a:ext cx="490192" cy="142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28">
            <a:extLst>
              <a:ext uri="{FF2B5EF4-FFF2-40B4-BE49-F238E27FC236}">
                <a16:creationId xmlns:a16="http://schemas.microsoft.com/office/drawing/2014/main" id="{BB95074E-FBD3-BF43-85B4-E7549CA943EF}"/>
              </a:ext>
            </a:extLst>
          </p:cNvPr>
          <p:cNvCxnSpPr>
            <a:cxnSpLocks/>
            <a:stCxn id="127" idx="3"/>
            <a:endCxn id="115" idx="1"/>
          </p:cNvCxnSpPr>
          <p:nvPr/>
        </p:nvCxnSpPr>
        <p:spPr>
          <a:xfrm flipH="1">
            <a:off x="15772568" y="2738126"/>
            <a:ext cx="1660577" cy="3727720"/>
          </a:xfrm>
          <a:prstGeom prst="curvedConnector5">
            <a:avLst>
              <a:gd name="adj1" fmla="val -41098"/>
              <a:gd name="adj2" fmla="val 80438"/>
              <a:gd name="adj3" fmla="val 11376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A387C7CD-4D6A-8347-B319-1648CFDCD6B3}"/>
              </a:ext>
            </a:extLst>
          </p:cNvPr>
          <p:cNvSpPr/>
          <p:nvPr/>
        </p:nvSpPr>
        <p:spPr>
          <a:xfrm>
            <a:off x="16683824" y="2576126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018D7241-440C-F74E-88A2-6F355BDB7A69}"/>
              </a:ext>
            </a:extLst>
          </p:cNvPr>
          <p:cNvSpPr/>
          <p:nvPr/>
        </p:nvSpPr>
        <p:spPr>
          <a:xfrm>
            <a:off x="16689971" y="4556759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cxnSp>
        <p:nvCxnSpPr>
          <p:cNvPr id="132" name="Straight Arrow Connector 28">
            <a:extLst>
              <a:ext uri="{FF2B5EF4-FFF2-40B4-BE49-F238E27FC236}">
                <a16:creationId xmlns:a16="http://schemas.microsoft.com/office/drawing/2014/main" id="{AC2A155F-85F9-EC43-A76E-87E04873413D}"/>
              </a:ext>
            </a:extLst>
          </p:cNvPr>
          <p:cNvCxnSpPr>
            <a:cxnSpLocks/>
            <a:stCxn id="130" idx="3"/>
            <a:endCxn id="115" idx="1"/>
          </p:cNvCxnSpPr>
          <p:nvPr/>
        </p:nvCxnSpPr>
        <p:spPr>
          <a:xfrm flipH="1">
            <a:off x="15772568" y="4718759"/>
            <a:ext cx="1666724" cy="1747087"/>
          </a:xfrm>
          <a:prstGeom prst="curvedConnector5">
            <a:avLst>
              <a:gd name="adj1" fmla="val -13716"/>
              <a:gd name="adj2" fmla="val 50000"/>
              <a:gd name="adj3" fmla="val 11371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28">
            <a:extLst>
              <a:ext uri="{FF2B5EF4-FFF2-40B4-BE49-F238E27FC236}">
                <a16:creationId xmlns:a16="http://schemas.microsoft.com/office/drawing/2014/main" id="{B6BC41BD-D534-654C-9B38-5FB0B16453C1}"/>
              </a:ext>
            </a:extLst>
          </p:cNvPr>
          <p:cNvCxnSpPr>
            <a:cxnSpLocks/>
            <a:stCxn id="77" idx="1"/>
            <a:endCxn id="127" idx="1"/>
          </p:cNvCxnSpPr>
          <p:nvPr/>
        </p:nvCxnSpPr>
        <p:spPr>
          <a:xfrm flipV="1">
            <a:off x="16190617" y="2738126"/>
            <a:ext cx="493207" cy="667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8" name="Picture 2" descr="ksqlDB (@ksqlDB) | Twitter">
            <a:extLst>
              <a:ext uri="{FF2B5EF4-FFF2-40B4-BE49-F238E27FC236}">
                <a16:creationId xmlns:a16="http://schemas.microsoft.com/office/drawing/2014/main" id="{7A844372-5916-384A-95ED-501FCC1F0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411144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ksqlDB (@ksqlDB) | Twitter">
            <a:extLst>
              <a:ext uri="{FF2B5EF4-FFF2-40B4-BE49-F238E27FC236}">
                <a16:creationId xmlns:a16="http://schemas.microsoft.com/office/drawing/2014/main" id="{1F31E481-101B-1D4A-B6E9-046BC8254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215227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ksqlDB (@ksqlDB) | Twitter">
            <a:extLst>
              <a:ext uri="{FF2B5EF4-FFF2-40B4-BE49-F238E27FC236}">
                <a16:creationId xmlns:a16="http://schemas.microsoft.com/office/drawing/2014/main" id="{33C4DE30-C336-FAE8-6F45-CE1F8106F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337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0024B8B-5E42-023C-744E-FE0BE30BAA24}"/>
              </a:ext>
            </a:extLst>
          </p:cNvPr>
          <p:cNvSpPr/>
          <p:nvPr/>
        </p:nvSpPr>
        <p:spPr>
          <a:xfrm>
            <a:off x="8763149" y="2896770"/>
            <a:ext cx="803235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30" name="Straight Arrow Connector 60">
            <a:extLst>
              <a:ext uri="{FF2B5EF4-FFF2-40B4-BE49-F238E27FC236}">
                <a16:creationId xmlns:a16="http://schemas.microsoft.com/office/drawing/2014/main" id="{38C47DFD-A76E-1A10-30FE-3E9927A6CB01}"/>
              </a:ext>
            </a:extLst>
          </p:cNvPr>
          <p:cNvCxnSpPr>
            <a:cxnSpLocks/>
            <a:stCxn id="3" idx="1"/>
          </p:cNvCxnSpPr>
          <p:nvPr/>
        </p:nvCxnSpPr>
        <p:spPr>
          <a:xfrm rot="10800000" flipV="1">
            <a:off x="8546013" y="3040770"/>
            <a:ext cx="217136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C77DA537-59D7-C079-9D90-E90F5A913C2B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80" name="Straight Arrow Connector 7">
            <a:extLst>
              <a:ext uri="{FF2B5EF4-FFF2-40B4-BE49-F238E27FC236}">
                <a16:creationId xmlns:a16="http://schemas.microsoft.com/office/drawing/2014/main" id="{590E2B93-BA4E-DF85-DE97-81BC3A80130A}"/>
              </a:ext>
            </a:extLst>
          </p:cNvPr>
          <p:cNvCxnSpPr>
            <a:cxnSpLocks/>
            <a:endCxn id="79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>
            <a:extLst>
              <a:ext uri="{FF2B5EF4-FFF2-40B4-BE49-F238E27FC236}">
                <a16:creationId xmlns:a16="http://schemas.microsoft.com/office/drawing/2014/main" id="{D85DE224-4E2D-D8F2-B208-D042B2360B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82" name="Can 81">
            <a:extLst>
              <a:ext uri="{FF2B5EF4-FFF2-40B4-BE49-F238E27FC236}">
                <a16:creationId xmlns:a16="http://schemas.microsoft.com/office/drawing/2014/main" id="{3D5E0987-BE9B-A8D0-C014-B6202F84CE3E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70F4DE92-809B-45E1-935A-DF332EAEAD12}"/>
              </a:ext>
            </a:extLst>
          </p:cNvPr>
          <p:cNvCxnSpPr>
            <a:cxnSpLocks/>
            <a:stCxn id="79" idx="3"/>
            <a:endCxn id="82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1" name="Picture 2" descr="Redis - Wikipedia">
            <a:extLst>
              <a:ext uri="{FF2B5EF4-FFF2-40B4-BE49-F238E27FC236}">
                <a16:creationId xmlns:a16="http://schemas.microsoft.com/office/drawing/2014/main" id="{E185A2FE-8AA6-D5D7-6A4F-7BEFAE5D2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34528111-0125-A20B-9A80-83CBA53EDA5C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108" name="Manual Operation 107">
            <a:extLst>
              <a:ext uri="{FF2B5EF4-FFF2-40B4-BE49-F238E27FC236}">
                <a16:creationId xmlns:a16="http://schemas.microsoft.com/office/drawing/2014/main" id="{484CD6A0-050B-75EC-26E6-DE6C3A975433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109" name="Picture 2" descr="MinIO | Understand the guidelines for using MinIO's marks">
            <a:extLst>
              <a:ext uri="{FF2B5EF4-FFF2-40B4-BE49-F238E27FC236}">
                <a16:creationId xmlns:a16="http://schemas.microsoft.com/office/drawing/2014/main" id="{BACA58D9-B1D0-6711-679A-705585FBC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E228750-67EE-68B0-7B74-21688EB55BBA}"/>
              </a:ext>
            </a:extLst>
          </p:cNvPr>
          <p:cNvCxnSpPr>
            <a:cxnSpLocks/>
            <a:stCxn id="93" idx="3"/>
            <a:endCxn id="108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7">
            <a:extLst>
              <a:ext uri="{FF2B5EF4-FFF2-40B4-BE49-F238E27FC236}">
                <a16:creationId xmlns:a16="http://schemas.microsoft.com/office/drawing/2014/main" id="{FBCAEE41-60AE-57B0-AF11-45CF7CE62C81}"/>
              </a:ext>
            </a:extLst>
          </p:cNvPr>
          <p:cNvCxnSpPr>
            <a:cxnSpLocks/>
            <a:endCxn id="93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2" name="Picture 111">
            <a:extLst>
              <a:ext uri="{FF2B5EF4-FFF2-40B4-BE49-F238E27FC236}">
                <a16:creationId xmlns:a16="http://schemas.microsoft.com/office/drawing/2014/main" id="{F47002AD-25B1-A1BB-1349-BC46B76C6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292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E4EB6187-0FF6-D044-9A43-82524985F44C}"/>
              </a:ext>
            </a:extLst>
          </p:cNvPr>
          <p:cNvSpPr/>
          <p:nvPr/>
        </p:nvSpPr>
        <p:spPr>
          <a:xfrm>
            <a:off x="10312164" y="3846474"/>
            <a:ext cx="2041053" cy="1798204"/>
          </a:xfrm>
          <a:custGeom>
            <a:avLst/>
            <a:gdLst>
              <a:gd name="connsiteX0" fmla="*/ 25167 w 889233"/>
              <a:gd name="connsiteY0" fmla="*/ 595619 h 855678"/>
              <a:gd name="connsiteX1" fmla="*/ 0 w 889233"/>
              <a:gd name="connsiteY1" fmla="*/ 260059 h 855678"/>
              <a:gd name="connsiteX2" fmla="*/ 142613 w 889233"/>
              <a:gd name="connsiteY2" fmla="*/ 58723 h 855678"/>
              <a:gd name="connsiteX3" fmla="*/ 352338 w 889233"/>
              <a:gd name="connsiteY3" fmla="*/ 0 h 855678"/>
              <a:gd name="connsiteX4" fmla="*/ 612397 w 889233"/>
              <a:gd name="connsiteY4" fmla="*/ 0 h 855678"/>
              <a:gd name="connsiteX5" fmla="*/ 838899 w 889233"/>
              <a:gd name="connsiteY5" fmla="*/ 134224 h 855678"/>
              <a:gd name="connsiteX6" fmla="*/ 889233 w 889233"/>
              <a:gd name="connsiteY6" fmla="*/ 293615 h 855678"/>
              <a:gd name="connsiteX7" fmla="*/ 889233 w 889233"/>
              <a:gd name="connsiteY7" fmla="*/ 578841 h 855678"/>
              <a:gd name="connsiteX8" fmla="*/ 662730 w 889233"/>
              <a:gd name="connsiteY8" fmla="*/ 788566 h 855678"/>
              <a:gd name="connsiteX9" fmla="*/ 436228 w 889233"/>
              <a:gd name="connsiteY9" fmla="*/ 855678 h 855678"/>
              <a:gd name="connsiteX10" fmla="*/ 243281 w 889233"/>
              <a:gd name="connsiteY10" fmla="*/ 771788 h 855678"/>
              <a:gd name="connsiteX11" fmla="*/ 92279 w 889233"/>
              <a:gd name="connsiteY11" fmla="*/ 729843 h 855678"/>
              <a:gd name="connsiteX12" fmla="*/ 25167 w 889233"/>
              <a:gd name="connsiteY12" fmla="*/ 595619 h 85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9233" h="855678">
                <a:moveTo>
                  <a:pt x="25167" y="595619"/>
                </a:moveTo>
                <a:lnTo>
                  <a:pt x="0" y="260059"/>
                </a:lnTo>
                <a:lnTo>
                  <a:pt x="142613" y="58723"/>
                </a:lnTo>
                <a:lnTo>
                  <a:pt x="352338" y="0"/>
                </a:lnTo>
                <a:lnTo>
                  <a:pt x="612397" y="0"/>
                </a:lnTo>
                <a:lnTo>
                  <a:pt x="838899" y="134224"/>
                </a:lnTo>
                <a:lnTo>
                  <a:pt x="889233" y="293615"/>
                </a:lnTo>
                <a:lnTo>
                  <a:pt x="889233" y="578841"/>
                </a:lnTo>
                <a:lnTo>
                  <a:pt x="662730" y="788566"/>
                </a:lnTo>
                <a:lnTo>
                  <a:pt x="436228" y="855678"/>
                </a:lnTo>
                <a:lnTo>
                  <a:pt x="243281" y="771788"/>
                </a:lnTo>
                <a:lnTo>
                  <a:pt x="92279" y="729843"/>
                </a:lnTo>
                <a:lnTo>
                  <a:pt x="25167" y="595619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1854" tIns="80927" rIns="161854" bIns="80927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3186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01FD-706A-C746-89C4-A416C702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9C9D0C3-319E-4444-8002-563ED4CD8FE5}"/>
              </a:ext>
            </a:extLst>
          </p:cNvPr>
          <p:cNvSpPr/>
          <p:nvPr/>
        </p:nvSpPr>
        <p:spPr>
          <a:xfrm>
            <a:off x="7953990" y="4552156"/>
            <a:ext cx="3595280" cy="2813846"/>
          </a:xfrm>
          <a:custGeom>
            <a:avLst/>
            <a:gdLst>
              <a:gd name="connsiteX0" fmla="*/ 0 w 2407651"/>
              <a:gd name="connsiteY0" fmla="*/ 2785145 h 2785145"/>
              <a:gd name="connsiteX1" fmla="*/ 486562 w 2407651"/>
              <a:gd name="connsiteY1" fmla="*/ 2382474 h 2785145"/>
              <a:gd name="connsiteX2" fmla="*/ 947956 w 2407651"/>
              <a:gd name="connsiteY2" fmla="*/ 2197916 h 2785145"/>
              <a:gd name="connsiteX3" fmla="*/ 1384184 w 2407651"/>
              <a:gd name="connsiteY3" fmla="*/ 1971413 h 2785145"/>
              <a:gd name="connsiteX4" fmla="*/ 1526796 w 2407651"/>
              <a:gd name="connsiteY4" fmla="*/ 1786855 h 2785145"/>
              <a:gd name="connsiteX5" fmla="*/ 1526796 w 2407651"/>
              <a:gd name="connsiteY5" fmla="*/ 1342239 h 2785145"/>
              <a:gd name="connsiteX6" fmla="*/ 1652631 w 2407651"/>
              <a:gd name="connsiteY6" fmla="*/ 1073791 h 2785145"/>
              <a:gd name="connsiteX7" fmla="*/ 1887523 w 2407651"/>
              <a:gd name="connsiteY7" fmla="*/ 805343 h 2785145"/>
              <a:gd name="connsiteX8" fmla="*/ 2323751 w 2407651"/>
              <a:gd name="connsiteY8" fmla="*/ 285226 h 2785145"/>
              <a:gd name="connsiteX9" fmla="*/ 2407641 w 2407651"/>
              <a:gd name="connsiteY9" fmla="*/ 0 h 2785145"/>
              <a:gd name="connsiteX10" fmla="*/ 2407641 w 2407651"/>
              <a:gd name="connsiteY10" fmla="*/ 0 h 2785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07651" h="2785145">
                <a:moveTo>
                  <a:pt x="0" y="2785145"/>
                </a:moveTo>
                <a:cubicBezTo>
                  <a:pt x="164285" y="2632745"/>
                  <a:pt x="328570" y="2480345"/>
                  <a:pt x="486562" y="2382474"/>
                </a:cubicBezTo>
                <a:cubicBezTo>
                  <a:pt x="644554" y="2284603"/>
                  <a:pt x="798352" y="2266426"/>
                  <a:pt x="947956" y="2197916"/>
                </a:cubicBezTo>
                <a:cubicBezTo>
                  <a:pt x="1097560" y="2129406"/>
                  <a:pt x="1287711" y="2039923"/>
                  <a:pt x="1384184" y="1971413"/>
                </a:cubicBezTo>
                <a:cubicBezTo>
                  <a:pt x="1480657" y="1902903"/>
                  <a:pt x="1503027" y="1891717"/>
                  <a:pt x="1526796" y="1786855"/>
                </a:cubicBezTo>
                <a:cubicBezTo>
                  <a:pt x="1550565" y="1681993"/>
                  <a:pt x="1505824" y="1461083"/>
                  <a:pt x="1526796" y="1342239"/>
                </a:cubicBezTo>
                <a:cubicBezTo>
                  <a:pt x="1547768" y="1223395"/>
                  <a:pt x="1592510" y="1163274"/>
                  <a:pt x="1652631" y="1073791"/>
                </a:cubicBezTo>
                <a:cubicBezTo>
                  <a:pt x="1712752" y="984308"/>
                  <a:pt x="1775670" y="936770"/>
                  <a:pt x="1887523" y="805343"/>
                </a:cubicBezTo>
                <a:cubicBezTo>
                  <a:pt x="1999376" y="673916"/>
                  <a:pt x="2237065" y="419450"/>
                  <a:pt x="2323751" y="285226"/>
                </a:cubicBezTo>
                <a:cubicBezTo>
                  <a:pt x="2410437" y="151002"/>
                  <a:pt x="2407641" y="0"/>
                  <a:pt x="2407641" y="0"/>
                </a:cubicBezTo>
                <a:lnTo>
                  <a:pt x="2407641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81B596-2153-344C-BDBB-5A29CEC7CCCB}"/>
              </a:ext>
            </a:extLst>
          </p:cNvPr>
          <p:cNvSpPr/>
          <p:nvPr/>
        </p:nvSpPr>
        <p:spPr>
          <a:xfrm>
            <a:off x="10332042" y="5422028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75164A7-1ED0-2C4A-AEA1-B8AD8BB26965}"/>
              </a:ext>
            </a:extLst>
          </p:cNvPr>
          <p:cNvSpPr/>
          <p:nvPr/>
        </p:nvSpPr>
        <p:spPr>
          <a:xfrm>
            <a:off x="10623994" y="5130076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F898E5A-C423-0E41-8B2A-029A72A0CECF}"/>
              </a:ext>
            </a:extLst>
          </p:cNvPr>
          <p:cNvSpPr/>
          <p:nvPr/>
        </p:nvSpPr>
        <p:spPr>
          <a:xfrm>
            <a:off x="11332690" y="45139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2913F9A-2B9E-9C4C-B99D-C43513550CD2}"/>
              </a:ext>
            </a:extLst>
          </p:cNvPr>
          <p:cNvSpPr/>
          <p:nvPr/>
        </p:nvSpPr>
        <p:spPr>
          <a:xfrm>
            <a:off x="10065670" y="5862794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28E75D-5FFC-1540-9691-B5F3E33F3615}"/>
              </a:ext>
            </a:extLst>
          </p:cNvPr>
          <p:cNvSpPr/>
          <p:nvPr/>
        </p:nvSpPr>
        <p:spPr>
          <a:xfrm>
            <a:off x="9964228" y="63927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63021F-4ADE-4743-A9B1-6B805CDD56C7}"/>
              </a:ext>
            </a:extLst>
          </p:cNvPr>
          <p:cNvSpPr/>
          <p:nvPr/>
        </p:nvSpPr>
        <p:spPr>
          <a:xfrm>
            <a:off x="9424236" y="6564383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2F17E29-0BAC-DB42-8194-C26B58A220BA}"/>
              </a:ext>
            </a:extLst>
          </p:cNvPr>
          <p:cNvSpPr/>
          <p:nvPr/>
        </p:nvSpPr>
        <p:spPr>
          <a:xfrm>
            <a:off x="8832170" y="674675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CF64A64-B2FC-3D4E-A3E6-3519BA9A190F}"/>
              </a:ext>
            </a:extLst>
          </p:cNvPr>
          <p:cNvSpPr/>
          <p:nvPr/>
        </p:nvSpPr>
        <p:spPr>
          <a:xfrm>
            <a:off x="8396019" y="69026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FEEC12-6B92-214B-AE15-E8347BBC573A}"/>
              </a:ext>
            </a:extLst>
          </p:cNvPr>
          <p:cNvSpPr txBox="1"/>
          <p:nvPr/>
        </p:nvSpPr>
        <p:spPr>
          <a:xfrm>
            <a:off x="11862134" y="4425685"/>
            <a:ext cx="14153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Destination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3BEAE84-D4BD-1648-B168-37C05BA17FDD}"/>
              </a:ext>
            </a:extLst>
          </p:cNvPr>
          <p:cNvSpPr/>
          <p:nvPr/>
        </p:nvSpPr>
        <p:spPr>
          <a:xfrm>
            <a:off x="11020860" y="48356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8ABC4-2C4B-E34D-BC3C-D4BD78474720}"/>
              </a:ext>
            </a:extLst>
          </p:cNvPr>
          <p:cNvSpPr txBox="1"/>
          <p:nvPr/>
        </p:nvSpPr>
        <p:spPr>
          <a:xfrm>
            <a:off x="10780943" y="5493172"/>
            <a:ext cx="12980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”Entering”</a:t>
            </a:r>
          </a:p>
        </p:txBody>
      </p:sp>
    </p:spTree>
    <p:extLst>
      <p:ext uri="{BB962C8B-B14F-4D97-AF65-F5344CB8AC3E}">
        <p14:creationId xmlns:p14="http://schemas.microsoft.com/office/powerpoint/2010/main" val="1639384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BEE8B71-70E8-8442-AC59-B84445DDA814}"/>
              </a:ext>
            </a:extLst>
          </p:cNvPr>
          <p:cNvSpPr/>
          <p:nvPr/>
        </p:nvSpPr>
        <p:spPr>
          <a:xfrm>
            <a:off x="49663" y="1354260"/>
            <a:ext cx="6068749" cy="29891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2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57555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D4C05AA-DA4C-0A46-B59B-25E027D30A34}"/>
              </a:ext>
            </a:extLst>
          </p:cNvPr>
          <p:cNvSpPr/>
          <p:nvPr/>
        </p:nvSpPr>
        <p:spPr>
          <a:xfrm>
            <a:off x="5630919" y="2548106"/>
            <a:ext cx="3687894" cy="22182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01092" y="3703270"/>
            <a:ext cx="324000" cy="1008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54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052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ksqlDB (@ksqlDB) | Twitter">
            <a:extLst>
              <a:ext uri="{FF2B5EF4-FFF2-40B4-BE49-F238E27FC236}">
                <a16:creationId xmlns:a16="http://schemas.microsoft.com/office/drawing/2014/main" id="{F6FF67B2-0D33-5E43-9073-D5D454FA0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599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52D4972E-D590-CD40-AA5A-BDCE2763C3F3}"/>
              </a:ext>
            </a:extLst>
          </p:cNvPr>
          <p:cNvSpPr/>
          <p:nvPr/>
        </p:nvSpPr>
        <p:spPr>
          <a:xfrm>
            <a:off x="165693" y="4164717"/>
            <a:ext cx="5993059" cy="26528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4</a:t>
            </a:fld>
            <a:endParaRPr lang="de-DE" dirty="0"/>
          </a:p>
        </p:txBody>
      </p: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5" name="AutoShape 4">
            <a:extLst>
              <a:ext uri="{FF2B5EF4-FFF2-40B4-BE49-F238E27FC236}">
                <a16:creationId xmlns:a16="http://schemas.microsoft.com/office/drawing/2014/main" id="{2B353D73-0F3B-824A-9094-DB0AAAE77899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8559311-0B0C-B443-9E8D-575B61D91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57" name="Straight Arrow Connector 6">
            <a:extLst>
              <a:ext uri="{FF2B5EF4-FFF2-40B4-BE49-F238E27FC236}">
                <a16:creationId xmlns:a16="http://schemas.microsoft.com/office/drawing/2014/main" id="{D45D9647-B8B6-E043-A71F-C24965CA3251}"/>
              </a:ext>
            </a:extLst>
          </p:cNvPr>
          <p:cNvCxnSpPr>
            <a:cxnSpLocks/>
            <a:stCxn id="55" idx="3"/>
            <a:endCxn id="6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Can 57">
            <a:extLst>
              <a:ext uri="{FF2B5EF4-FFF2-40B4-BE49-F238E27FC236}">
                <a16:creationId xmlns:a16="http://schemas.microsoft.com/office/drawing/2014/main" id="{D3BEE58A-2F2C-F448-AC1D-1B7B6A765CFE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9" name="AutoShape 4">
            <a:extLst>
              <a:ext uri="{FF2B5EF4-FFF2-40B4-BE49-F238E27FC236}">
                <a16:creationId xmlns:a16="http://schemas.microsoft.com/office/drawing/2014/main" id="{59AF7B6D-BD06-DF4A-960D-BA7151EAC206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0D1B6A5-8488-7447-AC2E-073A6E13B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61" name="Straight Arrow Connector 58">
            <a:extLst>
              <a:ext uri="{FF2B5EF4-FFF2-40B4-BE49-F238E27FC236}">
                <a16:creationId xmlns:a16="http://schemas.microsoft.com/office/drawing/2014/main" id="{6F71528A-D666-704A-9EF6-D29B3FD6F3F8}"/>
              </a:ext>
            </a:extLst>
          </p:cNvPr>
          <p:cNvCxnSpPr>
            <a:cxnSpLocks/>
            <a:stCxn id="59" idx="3"/>
            <a:endCxn id="6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AutoShape 4">
            <a:extLst>
              <a:ext uri="{FF2B5EF4-FFF2-40B4-BE49-F238E27FC236}">
                <a16:creationId xmlns:a16="http://schemas.microsoft.com/office/drawing/2014/main" id="{E2B2D557-D386-E343-B289-FEA557315A27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92E09DCE-4184-9242-9CB9-40081F561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64" name="Straight Arrow Connector 6">
            <a:extLst>
              <a:ext uri="{FF2B5EF4-FFF2-40B4-BE49-F238E27FC236}">
                <a16:creationId xmlns:a16="http://schemas.microsoft.com/office/drawing/2014/main" id="{B981DA9B-534D-3C4E-803F-9DC0219D2787}"/>
              </a:ext>
            </a:extLst>
          </p:cNvPr>
          <p:cNvCxnSpPr>
            <a:cxnSpLocks/>
            <a:stCxn id="62" idx="3"/>
            <a:endCxn id="6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10E3DC3-A015-8E4C-9D29-7288D22A7EE9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2AF984BD-B586-0444-9291-324FAB856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5BF1EDA6-4F42-0449-A4EE-A40A9042EE0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8" name="Can 67">
            <a:extLst>
              <a:ext uri="{FF2B5EF4-FFF2-40B4-BE49-F238E27FC236}">
                <a16:creationId xmlns:a16="http://schemas.microsoft.com/office/drawing/2014/main" id="{8A0B3522-C752-E64D-A267-DA01FCDB0C69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31D75878-D138-C14A-BF91-10A47AF1C488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AB051442-65C0-E747-AC71-C91965AA5842}"/>
              </a:ext>
            </a:extLst>
          </p:cNvPr>
          <p:cNvCxnSpPr>
            <a:cxnSpLocks/>
            <a:stCxn id="68" idx="1"/>
            <a:endCxn id="6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3F3EB5D-CBBB-DB48-BD7D-A631A3F521A1}"/>
              </a:ext>
            </a:extLst>
          </p:cNvPr>
          <p:cNvCxnSpPr>
            <a:cxnSpLocks/>
            <a:stCxn id="69" idx="3"/>
            <a:endCxn id="5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3C0DCC2E-EC61-F942-885C-11B4420C91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4D2CB7F-380A-3E4D-B266-652134512879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74" name="Picture 2" descr="Truck Icon 869308">
            <a:extLst>
              <a:ext uri="{FF2B5EF4-FFF2-40B4-BE49-F238E27FC236}">
                <a16:creationId xmlns:a16="http://schemas.microsoft.com/office/drawing/2014/main" id="{9E8716F6-1B9B-6845-AC4A-C4EA058B4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6EE4A177-FD41-EA4F-AFA3-E2D74C1223B2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9AA384C9-74F9-DD44-B9EC-58A741C7FBE3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77" name="Can 76">
            <a:extLst>
              <a:ext uri="{FF2B5EF4-FFF2-40B4-BE49-F238E27FC236}">
                <a16:creationId xmlns:a16="http://schemas.microsoft.com/office/drawing/2014/main" id="{FE91E1CD-5844-3743-93D1-B00A0B4FA234}"/>
              </a:ext>
            </a:extLst>
          </p:cNvPr>
          <p:cNvSpPr/>
          <p:nvPr/>
        </p:nvSpPr>
        <p:spPr>
          <a:xfrm rot="5400000">
            <a:off x="8301092" y="3703270"/>
            <a:ext cx="324000" cy="1008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D2C61B8-351E-9249-B809-4C57EE1F60AC}"/>
              </a:ext>
            </a:extLst>
          </p:cNvPr>
          <p:cNvCxnSpPr>
            <a:cxnSpLocks/>
            <a:endCxn id="7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25">
            <a:extLst>
              <a:ext uri="{FF2B5EF4-FFF2-40B4-BE49-F238E27FC236}">
                <a16:creationId xmlns:a16="http://schemas.microsoft.com/office/drawing/2014/main" id="{F05073C0-1137-3643-B674-68BFE632DBEC}"/>
              </a:ext>
            </a:extLst>
          </p:cNvPr>
          <p:cNvCxnSpPr>
            <a:cxnSpLocks/>
            <a:stCxn id="76" idx="3"/>
            <a:endCxn id="77" idx="3"/>
          </p:cNvCxnSpPr>
          <p:nvPr/>
        </p:nvCxnSpPr>
        <p:spPr>
          <a:xfrm>
            <a:off x="7304299" y="3113276"/>
            <a:ext cx="654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6" descr="hnliches Foto">
            <a:extLst>
              <a:ext uri="{FF2B5EF4-FFF2-40B4-BE49-F238E27FC236}">
                <a16:creationId xmlns:a16="http://schemas.microsoft.com/office/drawing/2014/main" id="{624EFFB0-D098-9943-8211-F08A3138E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3703906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" descr="ksqlDB (@ksqlDB) | Twitter">
            <a:extLst>
              <a:ext uri="{FF2B5EF4-FFF2-40B4-BE49-F238E27FC236}">
                <a16:creationId xmlns:a16="http://schemas.microsoft.com/office/drawing/2014/main" id="{18A13DDD-C7E1-C447-890C-3584F137C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pache NiFi">
            <a:extLst>
              <a:ext uri="{FF2B5EF4-FFF2-40B4-BE49-F238E27FC236}">
                <a16:creationId xmlns:a16="http://schemas.microsoft.com/office/drawing/2014/main" id="{43EBA231-85B9-9380-9DFB-6644CC0F9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696" y="5016199"/>
            <a:ext cx="669292" cy="27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4421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0003FA07-4CDD-6142-A9DE-8223D471DFAD}"/>
              </a:ext>
            </a:extLst>
          </p:cNvPr>
          <p:cNvSpPr/>
          <p:nvPr/>
        </p:nvSpPr>
        <p:spPr>
          <a:xfrm>
            <a:off x="5722651" y="3667822"/>
            <a:ext cx="3421350" cy="241084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5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052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815D61AE-CE86-A942-AFB6-697D3E90F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0795780F-9CAE-0D43-809F-E75C711D8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Apache NiFi">
            <a:extLst>
              <a:ext uri="{FF2B5EF4-FFF2-40B4-BE49-F238E27FC236}">
                <a16:creationId xmlns:a16="http://schemas.microsoft.com/office/drawing/2014/main" id="{8D490ADC-F846-978A-9E10-FDB0692CE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696" y="5016199"/>
            <a:ext cx="669292" cy="27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1379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0003FA07-4CDD-6142-A9DE-8223D471DFAD}"/>
              </a:ext>
            </a:extLst>
          </p:cNvPr>
          <p:cNvSpPr/>
          <p:nvPr/>
        </p:nvSpPr>
        <p:spPr>
          <a:xfrm>
            <a:off x="7995090" y="2548108"/>
            <a:ext cx="2574297" cy="17415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6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7" name="Picture 2" descr="ksqlDB (@ksqlDB) | Twitter">
            <a:extLst>
              <a:ext uri="{FF2B5EF4-FFF2-40B4-BE49-F238E27FC236}">
                <a16:creationId xmlns:a16="http://schemas.microsoft.com/office/drawing/2014/main" id="{CAD947DB-719D-FC40-8205-5C3981E1D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DE63AD20-184F-394E-B818-22A5139750C1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59" name="Straight Arrow Connector 60">
            <a:extLst>
              <a:ext uri="{FF2B5EF4-FFF2-40B4-BE49-F238E27FC236}">
                <a16:creationId xmlns:a16="http://schemas.microsoft.com/office/drawing/2014/main" id="{8F631154-D1FB-CE4F-9C53-8BCAEEDAFA24}"/>
              </a:ext>
            </a:extLst>
          </p:cNvPr>
          <p:cNvCxnSpPr>
            <a:cxnSpLocks/>
            <a:stCxn id="58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1E595E89-94FD-3645-ABC7-BCDF1157B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6E89C3BD-B57D-5A4E-BE3E-5815035C6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Apache NiFi">
            <a:extLst>
              <a:ext uri="{FF2B5EF4-FFF2-40B4-BE49-F238E27FC236}">
                <a16:creationId xmlns:a16="http://schemas.microsoft.com/office/drawing/2014/main" id="{29CB7DD1-1AD6-316E-C9EF-02B16AAE3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696" y="5016199"/>
            <a:ext cx="669292" cy="27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7153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0003FA07-4CDD-6142-A9DE-8223D471DFAD}"/>
              </a:ext>
            </a:extLst>
          </p:cNvPr>
          <p:cNvSpPr/>
          <p:nvPr/>
        </p:nvSpPr>
        <p:spPr>
          <a:xfrm>
            <a:off x="9857437" y="1926318"/>
            <a:ext cx="2574297" cy="17415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7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7" name="Picture 2" descr="ksqlDB (@ksqlDB) | Twitter">
            <a:extLst>
              <a:ext uri="{FF2B5EF4-FFF2-40B4-BE49-F238E27FC236}">
                <a16:creationId xmlns:a16="http://schemas.microsoft.com/office/drawing/2014/main" id="{CAD947DB-719D-FC40-8205-5C3981E1D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337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DE63AD20-184F-394E-B818-22A5139750C1}"/>
              </a:ext>
            </a:extLst>
          </p:cNvPr>
          <p:cNvSpPr/>
          <p:nvPr/>
        </p:nvSpPr>
        <p:spPr>
          <a:xfrm>
            <a:off x="8763149" y="2896770"/>
            <a:ext cx="803235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59" name="Straight Arrow Connector 60">
            <a:extLst>
              <a:ext uri="{FF2B5EF4-FFF2-40B4-BE49-F238E27FC236}">
                <a16:creationId xmlns:a16="http://schemas.microsoft.com/office/drawing/2014/main" id="{8F631154-D1FB-CE4F-9C53-8BCAEEDAFA24}"/>
              </a:ext>
            </a:extLst>
          </p:cNvPr>
          <p:cNvCxnSpPr>
            <a:cxnSpLocks/>
            <a:stCxn id="58" idx="1"/>
            <a:endCxn id="27" idx="2"/>
          </p:cNvCxnSpPr>
          <p:nvPr/>
        </p:nvCxnSpPr>
        <p:spPr>
          <a:xfrm rot="10800000" flipV="1">
            <a:off x="8546013" y="3040770"/>
            <a:ext cx="217136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1E595E89-94FD-3645-ABC7-BCDF1157B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6E89C3BD-B57D-5A4E-BE3E-5815035C6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Apache NiFi">
            <a:extLst>
              <a:ext uri="{FF2B5EF4-FFF2-40B4-BE49-F238E27FC236}">
                <a16:creationId xmlns:a16="http://schemas.microsoft.com/office/drawing/2014/main" id="{29CB7DD1-1AD6-316E-C9EF-02B16AAE3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696" y="5016199"/>
            <a:ext cx="669292" cy="27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CCFBBC51-F8B8-607C-22D2-5C80C7180048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63" name="Straight Arrow Connector 7">
            <a:extLst>
              <a:ext uri="{FF2B5EF4-FFF2-40B4-BE49-F238E27FC236}">
                <a16:creationId xmlns:a16="http://schemas.microsoft.com/office/drawing/2014/main" id="{6866355E-61C6-A144-F04F-B2B572CE7BBF}"/>
              </a:ext>
            </a:extLst>
          </p:cNvPr>
          <p:cNvCxnSpPr>
            <a:cxnSpLocks/>
            <a:endCxn id="62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4" name="Picture 63">
            <a:extLst>
              <a:ext uri="{FF2B5EF4-FFF2-40B4-BE49-F238E27FC236}">
                <a16:creationId xmlns:a16="http://schemas.microsoft.com/office/drawing/2014/main" id="{88F6C074-4A56-0E17-B09C-11CB1EFAB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65" name="Can 64">
            <a:extLst>
              <a:ext uri="{FF2B5EF4-FFF2-40B4-BE49-F238E27FC236}">
                <a16:creationId xmlns:a16="http://schemas.microsoft.com/office/drawing/2014/main" id="{244D2A74-A4E6-AD2E-D680-79FB89FB5D44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4008B25-3532-FA4F-3750-2A41CEDFE47C}"/>
              </a:ext>
            </a:extLst>
          </p:cNvPr>
          <p:cNvCxnSpPr>
            <a:cxnSpLocks/>
            <a:stCxn id="62" idx="3"/>
            <a:endCxn id="65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7" name="Picture 2" descr="Redis - Wikipedia">
            <a:extLst>
              <a:ext uri="{FF2B5EF4-FFF2-40B4-BE49-F238E27FC236}">
                <a16:creationId xmlns:a16="http://schemas.microsoft.com/office/drawing/2014/main" id="{51B4FAE8-B54D-24D3-AAC0-47EED69100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CA0C0327-EF39-0C5A-BF2A-65982BA91B2F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69" name="Manual Operation 68">
            <a:extLst>
              <a:ext uri="{FF2B5EF4-FFF2-40B4-BE49-F238E27FC236}">
                <a16:creationId xmlns:a16="http://schemas.microsoft.com/office/drawing/2014/main" id="{F1EBD8DD-D32D-551A-1507-B1A507F33D55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70" name="Picture 2" descr="MinIO | Understand the guidelines for using MinIO's marks">
            <a:extLst>
              <a:ext uri="{FF2B5EF4-FFF2-40B4-BE49-F238E27FC236}">
                <a16:creationId xmlns:a16="http://schemas.microsoft.com/office/drawing/2014/main" id="{28B51AB4-2AEE-758F-ECBD-FA6471967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D360B79D-5A4B-C199-09E0-6266206231CC}"/>
              </a:ext>
            </a:extLst>
          </p:cNvPr>
          <p:cNvCxnSpPr>
            <a:cxnSpLocks/>
            <a:stCxn id="68" idx="3"/>
            <a:endCxn id="69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">
            <a:extLst>
              <a:ext uri="{FF2B5EF4-FFF2-40B4-BE49-F238E27FC236}">
                <a16:creationId xmlns:a16="http://schemas.microsoft.com/office/drawing/2014/main" id="{4F7E6016-A83E-8C58-8D4D-BBFC41B8E082}"/>
              </a:ext>
            </a:extLst>
          </p:cNvPr>
          <p:cNvCxnSpPr>
            <a:cxnSpLocks/>
            <a:endCxn id="68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3" name="Picture 72">
            <a:extLst>
              <a:ext uri="{FF2B5EF4-FFF2-40B4-BE49-F238E27FC236}">
                <a16:creationId xmlns:a16="http://schemas.microsoft.com/office/drawing/2014/main" id="{94384250-C10B-76EA-829E-90C766BC16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384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91B4AAD4-C75C-774D-8ACF-85BA9303821B}"/>
              </a:ext>
            </a:extLst>
          </p:cNvPr>
          <p:cNvSpPr/>
          <p:nvPr/>
        </p:nvSpPr>
        <p:spPr>
          <a:xfrm>
            <a:off x="8533416" y="3536638"/>
            <a:ext cx="4469890" cy="147023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8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84558BDF-0688-3C41-B9F6-370C1549A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2" descr="ksqlDB (@ksqlDB) | Twitter">
            <a:extLst>
              <a:ext uri="{FF2B5EF4-FFF2-40B4-BE49-F238E27FC236}">
                <a16:creationId xmlns:a16="http://schemas.microsoft.com/office/drawing/2014/main" id="{AD355335-0E11-0E49-A3B1-E1F504BFD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ksqlDB (@ksqlDB) | Twitter">
            <a:extLst>
              <a:ext uri="{FF2B5EF4-FFF2-40B4-BE49-F238E27FC236}">
                <a16:creationId xmlns:a16="http://schemas.microsoft.com/office/drawing/2014/main" id="{C90EEBDB-014D-D74E-8464-BE00551BE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Apache NiFi">
            <a:extLst>
              <a:ext uri="{FF2B5EF4-FFF2-40B4-BE49-F238E27FC236}">
                <a16:creationId xmlns:a16="http://schemas.microsoft.com/office/drawing/2014/main" id="{EA70F5D4-2F46-0A1F-D4C8-773E41B75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696" y="5016199"/>
            <a:ext cx="669292" cy="27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ksqlDB (@ksqlDB) | Twitter">
            <a:extLst>
              <a:ext uri="{FF2B5EF4-FFF2-40B4-BE49-F238E27FC236}">
                <a16:creationId xmlns:a16="http://schemas.microsoft.com/office/drawing/2014/main" id="{2AFE9D13-0ECB-C444-4530-A3A5391D3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337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A1BACE7-D950-DCEA-A5C5-252817A31D62}"/>
              </a:ext>
            </a:extLst>
          </p:cNvPr>
          <p:cNvSpPr/>
          <p:nvPr/>
        </p:nvSpPr>
        <p:spPr>
          <a:xfrm>
            <a:off x="8763149" y="2896770"/>
            <a:ext cx="803235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65" name="Straight Arrow Connector 60">
            <a:extLst>
              <a:ext uri="{FF2B5EF4-FFF2-40B4-BE49-F238E27FC236}">
                <a16:creationId xmlns:a16="http://schemas.microsoft.com/office/drawing/2014/main" id="{802361F6-07C8-8EFE-BE4C-DF1FB5A9905D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 flipV="1">
            <a:off x="8546013" y="3040770"/>
            <a:ext cx="217136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9C1492DD-9214-4751-7A22-6327E1B9EB71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73" name="Straight Arrow Connector 7">
            <a:extLst>
              <a:ext uri="{FF2B5EF4-FFF2-40B4-BE49-F238E27FC236}">
                <a16:creationId xmlns:a16="http://schemas.microsoft.com/office/drawing/2014/main" id="{23BAA064-3157-92D8-476E-027BFEF5ED51}"/>
              </a:ext>
            </a:extLst>
          </p:cNvPr>
          <p:cNvCxnSpPr>
            <a:cxnSpLocks/>
            <a:endCxn id="72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4" name="Picture 73">
            <a:extLst>
              <a:ext uri="{FF2B5EF4-FFF2-40B4-BE49-F238E27FC236}">
                <a16:creationId xmlns:a16="http://schemas.microsoft.com/office/drawing/2014/main" id="{746B083C-8116-8F74-ED5F-1008CD0E5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75" name="Can 74">
            <a:extLst>
              <a:ext uri="{FF2B5EF4-FFF2-40B4-BE49-F238E27FC236}">
                <a16:creationId xmlns:a16="http://schemas.microsoft.com/office/drawing/2014/main" id="{BBECE513-7A36-F7BE-79FB-CDBEAEE7DEFF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581E31A-F874-42B9-0C7D-65BCF2D7141E}"/>
              </a:ext>
            </a:extLst>
          </p:cNvPr>
          <p:cNvCxnSpPr>
            <a:cxnSpLocks/>
            <a:stCxn id="72" idx="3"/>
            <a:endCxn id="75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7" name="Picture 2" descr="Redis - Wikipedia">
            <a:extLst>
              <a:ext uri="{FF2B5EF4-FFF2-40B4-BE49-F238E27FC236}">
                <a16:creationId xmlns:a16="http://schemas.microsoft.com/office/drawing/2014/main" id="{EDF820DB-0ADE-27F3-3F36-C0A60D9C1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32A3AFA8-1ED2-6DB4-856E-CF6FBC0A9D80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79" name="Manual Operation 78">
            <a:extLst>
              <a:ext uri="{FF2B5EF4-FFF2-40B4-BE49-F238E27FC236}">
                <a16:creationId xmlns:a16="http://schemas.microsoft.com/office/drawing/2014/main" id="{608DAC29-37F4-C1FF-3428-BD9EE120612F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80" name="Picture 2" descr="MinIO | Understand the guidelines for using MinIO's marks">
            <a:extLst>
              <a:ext uri="{FF2B5EF4-FFF2-40B4-BE49-F238E27FC236}">
                <a16:creationId xmlns:a16="http://schemas.microsoft.com/office/drawing/2014/main" id="{BC92CCE9-4358-6469-907A-83E96BE85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299CCEA3-F35E-4DA6-2750-6ED480291776}"/>
              </a:ext>
            </a:extLst>
          </p:cNvPr>
          <p:cNvCxnSpPr>
            <a:cxnSpLocks/>
            <a:stCxn id="78" idx="3"/>
            <a:endCxn id="79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7">
            <a:extLst>
              <a:ext uri="{FF2B5EF4-FFF2-40B4-BE49-F238E27FC236}">
                <a16:creationId xmlns:a16="http://schemas.microsoft.com/office/drawing/2014/main" id="{84D271BB-C3F8-F96A-08B0-7B079F897970}"/>
              </a:ext>
            </a:extLst>
          </p:cNvPr>
          <p:cNvCxnSpPr>
            <a:cxnSpLocks/>
            <a:endCxn id="78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546BFC0F-2D5D-94FE-5C38-7B2825B5CE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641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F70D60BB-761E-A74A-96FF-C31FF8D061D4}"/>
              </a:ext>
            </a:extLst>
          </p:cNvPr>
          <p:cNvSpPr/>
          <p:nvPr/>
        </p:nvSpPr>
        <p:spPr>
          <a:xfrm>
            <a:off x="125356" y="56450"/>
            <a:ext cx="9864030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9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73A5F457-9E04-4243-BF44-2278113C8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5FB4E03A-CE83-A24B-B885-255C330B0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ksqlDB (@ksqlDB) | Twitter">
            <a:extLst>
              <a:ext uri="{FF2B5EF4-FFF2-40B4-BE49-F238E27FC236}">
                <a16:creationId xmlns:a16="http://schemas.microsoft.com/office/drawing/2014/main" id="{F2933C37-7B7A-3A4B-B486-A80AEF05C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ksqlDB (@ksqlDB) | Twitter">
            <a:extLst>
              <a:ext uri="{FF2B5EF4-FFF2-40B4-BE49-F238E27FC236}">
                <a16:creationId xmlns:a16="http://schemas.microsoft.com/office/drawing/2014/main" id="{5A215CE5-58CF-B242-0E1D-D2A87DC75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1337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25A7233-5AE6-6392-3622-72AC4AEDF9EE}"/>
              </a:ext>
            </a:extLst>
          </p:cNvPr>
          <p:cNvSpPr/>
          <p:nvPr/>
        </p:nvSpPr>
        <p:spPr>
          <a:xfrm>
            <a:off x="8763149" y="2896770"/>
            <a:ext cx="803235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30" name="Straight Arrow Connector 60">
            <a:extLst>
              <a:ext uri="{FF2B5EF4-FFF2-40B4-BE49-F238E27FC236}">
                <a16:creationId xmlns:a16="http://schemas.microsoft.com/office/drawing/2014/main" id="{88EFA634-BF96-301B-DD23-CE95E4D71507}"/>
              </a:ext>
            </a:extLst>
          </p:cNvPr>
          <p:cNvCxnSpPr>
            <a:cxnSpLocks/>
            <a:stCxn id="3" idx="1"/>
          </p:cNvCxnSpPr>
          <p:nvPr/>
        </p:nvCxnSpPr>
        <p:spPr>
          <a:xfrm rot="10800000" flipV="1">
            <a:off x="8546013" y="3040770"/>
            <a:ext cx="217136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F77F9964-66D5-1E7E-B8E1-8D455F7BBB67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75" name="Straight Arrow Connector 7">
            <a:extLst>
              <a:ext uri="{FF2B5EF4-FFF2-40B4-BE49-F238E27FC236}">
                <a16:creationId xmlns:a16="http://schemas.microsoft.com/office/drawing/2014/main" id="{B8D8DF4D-8BC2-FBD2-93B0-C7B228669648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6" name="Picture 75">
            <a:extLst>
              <a:ext uri="{FF2B5EF4-FFF2-40B4-BE49-F238E27FC236}">
                <a16:creationId xmlns:a16="http://schemas.microsoft.com/office/drawing/2014/main" id="{6FE60678-EF46-879B-39A2-17C35ED30E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77" name="Can 76">
            <a:extLst>
              <a:ext uri="{FF2B5EF4-FFF2-40B4-BE49-F238E27FC236}">
                <a16:creationId xmlns:a16="http://schemas.microsoft.com/office/drawing/2014/main" id="{06B1A8C9-8E05-B5E7-6297-DE6A66FD88D8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C4A52ABE-1AEA-09E9-1957-1AFBCA67987A}"/>
              </a:ext>
            </a:extLst>
          </p:cNvPr>
          <p:cNvCxnSpPr>
            <a:cxnSpLocks/>
            <a:stCxn id="74" idx="3"/>
            <a:endCxn id="77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9" name="Picture 2" descr="Redis - Wikipedia">
            <a:extLst>
              <a:ext uri="{FF2B5EF4-FFF2-40B4-BE49-F238E27FC236}">
                <a16:creationId xmlns:a16="http://schemas.microsoft.com/office/drawing/2014/main" id="{8557168E-EBBE-B8E3-9D35-EDD10452F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ECEDFFB4-97B4-314D-6288-144CD264B203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81" name="Manual Operation 80">
            <a:extLst>
              <a:ext uri="{FF2B5EF4-FFF2-40B4-BE49-F238E27FC236}">
                <a16:creationId xmlns:a16="http://schemas.microsoft.com/office/drawing/2014/main" id="{EBE816CE-8E9F-1F9D-DB56-BC59BC6217EE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82" name="Picture 2" descr="MinIO | Understand the guidelines for using MinIO's marks">
            <a:extLst>
              <a:ext uri="{FF2B5EF4-FFF2-40B4-BE49-F238E27FC236}">
                <a16:creationId xmlns:a16="http://schemas.microsoft.com/office/drawing/2014/main" id="{B7A29869-4F06-465A-46C7-0234BEB92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38116EE6-F255-5E65-D7CC-7B69E7019CC5}"/>
              </a:ext>
            </a:extLst>
          </p:cNvPr>
          <p:cNvCxnSpPr>
            <a:cxnSpLocks/>
            <a:stCxn id="80" idx="3"/>
            <a:endCxn id="81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7">
            <a:extLst>
              <a:ext uri="{FF2B5EF4-FFF2-40B4-BE49-F238E27FC236}">
                <a16:creationId xmlns:a16="http://schemas.microsoft.com/office/drawing/2014/main" id="{0CB05F73-0DFE-5BD3-A759-105496D6154F}"/>
              </a:ext>
            </a:extLst>
          </p:cNvPr>
          <p:cNvCxnSpPr>
            <a:cxnSpLocks/>
            <a:endCxn id="80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6" name="Picture 85">
            <a:extLst>
              <a:ext uri="{FF2B5EF4-FFF2-40B4-BE49-F238E27FC236}">
                <a16:creationId xmlns:a16="http://schemas.microsoft.com/office/drawing/2014/main" id="{2883F135-3233-7217-F0FB-5C98EAF3A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5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vadis PPT Template 2019" id="{C61363CE-10A0-734F-B236-077C2302E00E}" vid="{CAC6573B-C561-2A4C-8F8B-52A7DFEDAA40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curityLevel xmlns="c4b9e184-14ce-443c-b89e-4fb866c8376b">internal</SecurityLevel>
    <ValidTo xmlns="c4b9e184-14ce-443c-b89e-4fb866c8376b" xsi:nil="true"/>
    <e26f90fa4b114d36b92a0f4d3b833166 xmlns="36351cdd-0dd9-4b4a-8e5c-007e4cafafda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General</TermName>
          <TermId xmlns="http://schemas.microsoft.com/office/infopath/2007/PartnerControls">ad21028a-252f-47ac-86ac-384c5e0dcfe0</TermId>
        </TermInfo>
      </Terms>
    </e26f90fa4b114d36b92a0f4d3b833166>
    <TaxCatchAll xmlns="c4b9e184-14ce-443c-b89e-4fb866c8376b">
      <Value>38</Value>
      <Value>17</Value>
    </TaxCatchAll>
    <BBResponsible xmlns="36351cdd-0dd9-4b4a-8e5c-007e4cafafda">
      <UserInfo>
        <DisplayName/>
        <AccountId xsi:nil="true"/>
        <AccountType/>
      </UserInfo>
    </BBResponsible>
    <e006c5531a554e199b1c161782e18fa7 xmlns="36351cdd-0dd9-4b4a-8e5c-007e4cafafda">
      <Terms xmlns="http://schemas.microsoft.com/office/infopath/2007/PartnerControls"/>
    </e006c5531a554e199b1c161782e18fa7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Building Block GeneralDocType" ma:contentTypeID="0x0101008A3E7A74CC7B6D498FAA55EE7D07461A0049393F801F14844C8AE69036FE1A25ED009148318F39D3B244B4BDC58E23573D94" ma:contentTypeVersion="6" ma:contentTypeDescription="" ma:contentTypeScope="" ma:versionID="79caed3ac836eb36f85568c6877a61c1">
  <xsd:schema xmlns:xsd="http://www.w3.org/2001/XMLSchema" xmlns:xs="http://www.w3.org/2001/XMLSchema" xmlns:p="http://schemas.microsoft.com/office/2006/metadata/properties" xmlns:ns2="36351cdd-0dd9-4b4a-8e5c-007e4cafafda" xmlns:ns3="c4b9e184-14ce-443c-b89e-4fb866c8376b" targetNamespace="http://schemas.microsoft.com/office/2006/metadata/properties" ma:root="true" ma:fieldsID="147d0cb4009b0140b1bc83f1c27d00d3" ns2:_="" ns3:_="">
    <xsd:import namespace="36351cdd-0dd9-4b4a-8e5c-007e4cafafda"/>
    <xsd:import namespace="c4b9e184-14ce-443c-b89e-4fb866c8376b"/>
    <xsd:element name="properties">
      <xsd:complexType>
        <xsd:sequence>
          <xsd:element name="documentManagement">
            <xsd:complexType>
              <xsd:all>
                <xsd:element ref="ns2:BBResponsible" minOccurs="0"/>
                <xsd:element ref="ns3:ValidTo" minOccurs="0"/>
                <xsd:element ref="ns3:SecurityLevel" minOccurs="0"/>
                <xsd:element ref="ns2:e006c5531a554e199b1c161782e18fa7" minOccurs="0"/>
                <xsd:element ref="ns3:TaxCatchAll" minOccurs="0"/>
                <xsd:element ref="ns3:TaxCatchAllLabel" minOccurs="0"/>
                <xsd:element ref="ns2:e26f90fa4b114d36b92a0f4d3b833166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351cdd-0dd9-4b4a-8e5c-007e4cafafda" elementFormDefault="qualified">
    <xsd:import namespace="http://schemas.microsoft.com/office/2006/documentManagement/types"/>
    <xsd:import namespace="http://schemas.microsoft.com/office/infopath/2007/PartnerControls"/>
    <xsd:element name="BBResponsible" ma:index="3" nillable="true" ma:displayName="Responsible" ma:description="The responsible person for this building block" ma:indexed="true" ma:list="UserInfo" ma:SharePointGroup="0" ma:internalName="BBResponsibl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006c5531a554e199b1c161782e18fa7" ma:index="10" nillable="true" ma:taxonomy="true" ma:internalName="e006c5531a554e199b1c161782e18fa7" ma:taxonomyFieldName="BBType" ma:displayName="Type" ma:default="" ma:fieldId="{e006c553-1a55-4e19-9b1c-161782e18fa7}" ma:taxonomyMulti="true" ma:sspId="e6b7f0d9-f34e-4053-b96a-1c1484d0c72f" ma:termSetId="0160587e-76b6-4642-bd59-5f3e119a80b9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e26f90fa4b114d36b92a0f4d3b833166" ma:index="14" nillable="true" ma:taxonomy="true" ma:internalName="e26f90fa4b114d36b92a0f4d3b833166" ma:taxonomyFieldName="BBTechnology" ma:displayName="Technology" ma:default="38;#General|ad21028a-252f-47ac-86ac-384c5e0dcfe0" ma:fieldId="{e26f90fa-4b11-4d36-b92a-0f4d3b833166}" ma:taxonomyMulti="true" ma:sspId="e6b7f0d9-f34e-4053-b96a-1c1484d0c72f" ma:termSetId="1c207104-a7ca-489c-baa7-54377050c7bd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b9e184-14ce-443c-b89e-4fb866c8376b" elementFormDefault="qualified">
    <xsd:import namespace="http://schemas.microsoft.com/office/2006/documentManagement/types"/>
    <xsd:import namespace="http://schemas.microsoft.com/office/infopath/2007/PartnerControls"/>
    <xsd:element name="ValidTo" ma:index="4" nillable="true" ma:displayName="Valid To" ma:format="DateOnly" ma:internalName="ValidTo" ma:readOnly="false">
      <xsd:simpleType>
        <xsd:restriction base="dms:DateTime"/>
      </xsd:simpleType>
    </xsd:element>
    <xsd:element name="SecurityLevel" ma:index="5" nillable="true" ma:displayName="Security Level" ma:default="internal" ma:format="RadioButtons" ma:internalName="SecurityLevel" ma:readOnly="false">
      <xsd:simpleType>
        <xsd:restriction base="dms:Choice">
          <xsd:enumeration value="public"/>
          <xsd:enumeration value="internal"/>
          <xsd:enumeration value="confidential"/>
          <xsd:enumeration value="secret"/>
        </xsd:restriction>
      </xsd:simpleType>
    </xsd:element>
    <xsd:element name="TaxCatchAll" ma:index="11" nillable="true" ma:displayName="Taxonomy Catch All Column" ma:hidden="true" ma:list="{7d8591b3-8293-4fd7-b11f-62a0ea518482}" ma:internalName="TaxCatchAll" ma:showField="CatchAllData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" nillable="true" ma:displayName="Taxonomy Catch All Column1" ma:hidden="true" ma:list="{7d8591b3-8293-4fd7-b11f-62a0ea518482}" ma:internalName="TaxCatchAllLabel" ma:readOnly="true" ma:showField="CatchAllDataLabel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SharedContentType xmlns="Microsoft.SharePoint.Taxonomy.ContentTypeSync" SourceId="e6b7f0d9-f34e-4053-b96a-1c1484d0c72f" ContentTypeId="0x0101008A3E7A74CC7B6D498FAA55EE7D07461A" PreviousValue="false"/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DAABE6B-7EDE-498E-A165-B1EE51F54FE7}">
  <ds:schemaRefs>
    <ds:schemaRef ds:uri="http://www.w3.org/XML/1998/namespace"/>
    <ds:schemaRef ds:uri="http://purl.org/dc/terms/"/>
    <ds:schemaRef ds:uri="http://schemas.microsoft.com/office/2006/metadata/properties"/>
    <ds:schemaRef ds:uri="36351cdd-0dd9-4b4a-8e5c-007e4cafafda"/>
    <ds:schemaRef ds:uri="c4b9e184-14ce-443c-b89e-4fb866c8376b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008673D-01BD-4B6A-BB80-2EC6B89187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6351cdd-0dd9-4b4a-8e5c-007e4cafafda"/>
    <ds:schemaRef ds:uri="c4b9e184-14ce-443c-b89e-4fb866c837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D610167-6684-4945-9C65-8F37F25E39F9}">
  <ds:schemaRefs>
    <ds:schemaRef ds:uri="Microsoft.SharePoint.Taxonomy.ContentTypeSync"/>
  </ds:schemaRefs>
</ds:datastoreItem>
</file>

<file path=customXml/itemProps4.xml><?xml version="1.0" encoding="utf-8"?>
<ds:datastoreItem xmlns:ds="http://schemas.openxmlformats.org/officeDocument/2006/customXml" ds:itemID="{5683A655-D4C4-4A97-9DC4-B480881A2D4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Benutzerdefiniertes Design</Template>
  <TotalTime>15671</TotalTime>
  <Words>2276</Words>
  <Application>Microsoft Macintosh PowerPoint</Application>
  <PresentationFormat>Custom</PresentationFormat>
  <Paragraphs>499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Courier New</vt:lpstr>
      <vt:lpstr>Impact</vt:lpstr>
      <vt:lpstr>Nunito</vt:lpstr>
      <vt:lpstr>Segoe UI</vt:lpstr>
      <vt:lpstr>Benutzerdefiniertes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van Keulen</dc:creator>
  <cp:lastModifiedBy>Schmutz, Guido</cp:lastModifiedBy>
  <cp:revision>39</cp:revision>
  <cp:lastPrinted>2020-08-24T13:51:20Z</cp:lastPrinted>
  <dcterms:created xsi:type="dcterms:W3CDTF">2019-09-11T18:47:12Z</dcterms:created>
  <dcterms:modified xsi:type="dcterms:W3CDTF">2023-09-13T09:20:35Z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0x0101008A3E7A74CC7B6D498FAA55EE7D07461A0049393F801F14844C8AE69036FE1A25ED009148318F39D3B244B4BDC58E23573D94</vt:lpwstr>
  </property>
  <property fmtid="{D5CDD505-2E9C-101B-9397-08002B2CF9AE}" pid="3" name="BDSDiscipline">
    <vt:lpwstr>43;#SEC-GEN|9a069ce5-35cb-458f-b110-00d8b51ad25d</vt:lpwstr>
  </property>
  <property fmtid="{D5CDD505-2E9C-101B-9397-08002B2CF9AE}" pid="4" name="p6bbf032a31a4ec1a9242008b5f52d30">
    <vt:lpwstr>Idea (less than 50%)|11738ae2-6e62-42f4-a361-42d574667437</vt:lpwstr>
  </property>
  <property fmtid="{D5CDD505-2E9C-101B-9397-08002B2CF9AE}" pid="5" name="BBType">
    <vt:lpwstr/>
  </property>
  <property fmtid="{D5CDD505-2E9C-101B-9397-08002B2CF9AE}" pid="6" name="BBTechnology">
    <vt:lpwstr>38;#General|ad21028a-252f-47ac-86ac-384c5e0dcfe0</vt:lpwstr>
  </property>
  <property fmtid="{D5CDD505-2E9C-101B-9397-08002B2CF9AE}" pid="7" name="BBStatus">
    <vt:lpwstr>17;#Idea (less than 50%)|11738ae2-6e62-42f4-a361-42d574667437</vt:lpwstr>
  </property>
</Properties>
</file>